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32"/>
  </p:notesMasterIdLst>
  <p:handoutMasterIdLst>
    <p:handoutMasterId r:id="rId33"/>
  </p:handoutMasterIdLst>
  <p:sldIdLst>
    <p:sldId id="334" r:id="rId2"/>
    <p:sldId id="353" r:id="rId3"/>
    <p:sldId id="385" r:id="rId4"/>
    <p:sldId id="354" r:id="rId5"/>
    <p:sldId id="356" r:id="rId6"/>
    <p:sldId id="357" r:id="rId7"/>
    <p:sldId id="358" r:id="rId8"/>
    <p:sldId id="359" r:id="rId9"/>
    <p:sldId id="360" r:id="rId10"/>
    <p:sldId id="361" r:id="rId11"/>
    <p:sldId id="362" r:id="rId12"/>
    <p:sldId id="363" r:id="rId13"/>
    <p:sldId id="364" r:id="rId14"/>
    <p:sldId id="366" r:id="rId15"/>
    <p:sldId id="367" r:id="rId16"/>
    <p:sldId id="368" r:id="rId17"/>
    <p:sldId id="370" r:id="rId18"/>
    <p:sldId id="371" r:id="rId19"/>
    <p:sldId id="372" r:id="rId20"/>
    <p:sldId id="373" r:id="rId21"/>
    <p:sldId id="374" r:id="rId22"/>
    <p:sldId id="376" r:id="rId23"/>
    <p:sldId id="377" r:id="rId24"/>
    <p:sldId id="378" r:id="rId25"/>
    <p:sldId id="355" r:id="rId26"/>
    <p:sldId id="380" r:id="rId27"/>
    <p:sldId id="381" r:id="rId28"/>
    <p:sldId id="382" r:id="rId29"/>
    <p:sldId id="383" r:id="rId30"/>
    <p:sldId id="384" r:id="rId31"/>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CCFF99"/>
    <a:srgbClr val="FFCC99"/>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050874-E792-4C0D-A85A-9E7F09F2EA25}" v="7" dt="2023-05-09T10:53:48.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69072" autoAdjust="0"/>
  </p:normalViewPr>
  <p:slideViewPr>
    <p:cSldViewPr>
      <p:cViewPr varScale="1">
        <p:scale>
          <a:sx n="40" d="100"/>
          <a:sy n="40" d="100"/>
        </p:scale>
        <p:origin x="1977" y="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320"/>
    </p:cViewPr>
  </p:sorterViewPr>
  <p:notesViewPr>
    <p:cSldViewPr>
      <p:cViewPr>
        <p:scale>
          <a:sx n="100" d="100"/>
          <a:sy n="100" d="100"/>
        </p:scale>
        <p:origin x="-636"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el Zakaria" userId="23c9ba7f-91ac-426d-97b9-d8847c18a5ae" providerId="ADAL" clId="{4D050874-E792-4C0D-A85A-9E7F09F2EA25}"/>
    <pc:docChg chg="addSld modSld">
      <pc:chgData name="Wael Zakaria" userId="23c9ba7f-91ac-426d-97b9-d8847c18a5ae" providerId="ADAL" clId="{4D050874-E792-4C0D-A85A-9E7F09F2EA25}" dt="2023-05-09T10:53:48.457" v="7"/>
      <pc:docMkLst>
        <pc:docMk/>
      </pc:docMkLst>
      <pc:sldChg chg="addSp">
        <pc:chgData name="Wael Zakaria" userId="23c9ba7f-91ac-426d-97b9-d8847c18a5ae" providerId="ADAL" clId="{4D050874-E792-4C0D-A85A-9E7F09F2EA25}" dt="2023-05-02T10:49:10.722" v="1"/>
        <pc:sldMkLst>
          <pc:docMk/>
          <pc:sldMk cId="4170084755" sldId="356"/>
        </pc:sldMkLst>
        <pc:inkChg chg="add">
          <ac:chgData name="Wael Zakaria" userId="23c9ba7f-91ac-426d-97b9-d8847c18a5ae" providerId="ADAL" clId="{4D050874-E792-4C0D-A85A-9E7F09F2EA25}" dt="2023-05-02T10:49:10.722" v="1"/>
          <ac:inkMkLst>
            <pc:docMk/>
            <pc:sldMk cId="4170084755" sldId="356"/>
            <ac:inkMk id="6" creationId="{F8EDFDFA-72BD-C112-5049-C8AFA1E8573F}"/>
          </ac:inkMkLst>
        </pc:inkChg>
      </pc:sldChg>
      <pc:sldChg chg="addSp">
        <pc:chgData name="Wael Zakaria" userId="23c9ba7f-91ac-426d-97b9-d8847c18a5ae" providerId="ADAL" clId="{4D050874-E792-4C0D-A85A-9E7F09F2EA25}" dt="2023-05-02T10:49:10.722" v="1"/>
        <pc:sldMkLst>
          <pc:docMk/>
          <pc:sldMk cId="2498201870" sldId="359"/>
        </pc:sldMkLst>
        <pc:inkChg chg="add">
          <ac:chgData name="Wael Zakaria" userId="23c9ba7f-91ac-426d-97b9-d8847c18a5ae" providerId="ADAL" clId="{4D050874-E792-4C0D-A85A-9E7F09F2EA25}" dt="2023-05-02T10:49:10.722" v="1"/>
          <ac:inkMkLst>
            <pc:docMk/>
            <pc:sldMk cId="2498201870" sldId="359"/>
            <ac:inkMk id="3" creationId="{549C5DD7-2F41-5D4E-C55E-38EAAC5B834C}"/>
          </ac:inkMkLst>
        </pc:inkChg>
      </pc:sldChg>
      <pc:sldChg chg="addSp">
        <pc:chgData name="Wael Zakaria" userId="23c9ba7f-91ac-426d-97b9-d8847c18a5ae" providerId="ADAL" clId="{4D050874-E792-4C0D-A85A-9E7F09F2EA25}" dt="2023-05-09T10:06:28.713" v="2"/>
        <pc:sldMkLst>
          <pc:docMk/>
          <pc:sldMk cId="3371689210" sldId="366"/>
        </pc:sldMkLst>
        <pc:inkChg chg="add">
          <ac:chgData name="Wael Zakaria" userId="23c9ba7f-91ac-426d-97b9-d8847c18a5ae" providerId="ADAL" clId="{4D050874-E792-4C0D-A85A-9E7F09F2EA25}" dt="2023-05-09T10:06:28.713" v="2"/>
          <ac:inkMkLst>
            <pc:docMk/>
            <pc:sldMk cId="3371689210" sldId="366"/>
            <ac:inkMk id="3" creationId="{D2764CCC-4765-FB72-847B-25BF6C73FFD1}"/>
          </ac:inkMkLst>
        </pc:inkChg>
      </pc:sldChg>
      <pc:sldChg chg="addSp">
        <pc:chgData name="Wael Zakaria" userId="23c9ba7f-91ac-426d-97b9-d8847c18a5ae" providerId="ADAL" clId="{4D050874-E792-4C0D-A85A-9E7F09F2EA25}" dt="2023-05-09T10:24:34.854" v="3"/>
        <pc:sldMkLst>
          <pc:docMk/>
          <pc:sldMk cId="489693843" sldId="367"/>
        </pc:sldMkLst>
        <pc:inkChg chg="add">
          <ac:chgData name="Wael Zakaria" userId="23c9ba7f-91ac-426d-97b9-d8847c18a5ae" providerId="ADAL" clId="{4D050874-E792-4C0D-A85A-9E7F09F2EA25}" dt="2023-05-09T10:24:34.854" v="3"/>
          <ac:inkMkLst>
            <pc:docMk/>
            <pc:sldMk cId="489693843" sldId="367"/>
            <ac:inkMk id="3" creationId="{23F35778-8536-2E63-EFAB-671F55789DBE}"/>
          </ac:inkMkLst>
        </pc:inkChg>
      </pc:sldChg>
      <pc:sldChg chg="addSp">
        <pc:chgData name="Wael Zakaria" userId="23c9ba7f-91ac-426d-97b9-d8847c18a5ae" providerId="ADAL" clId="{4D050874-E792-4C0D-A85A-9E7F09F2EA25}" dt="2023-05-09T10:24:34.854" v="3"/>
        <pc:sldMkLst>
          <pc:docMk/>
          <pc:sldMk cId="1362514231" sldId="368"/>
        </pc:sldMkLst>
        <pc:inkChg chg="add">
          <ac:chgData name="Wael Zakaria" userId="23c9ba7f-91ac-426d-97b9-d8847c18a5ae" providerId="ADAL" clId="{4D050874-E792-4C0D-A85A-9E7F09F2EA25}" dt="2023-05-09T10:24:34.854" v="3"/>
          <ac:inkMkLst>
            <pc:docMk/>
            <pc:sldMk cId="1362514231" sldId="368"/>
            <ac:inkMk id="6" creationId="{80FB165D-6B52-41B7-3BFB-F13D15491D81}"/>
          </ac:inkMkLst>
        </pc:inkChg>
      </pc:sldChg>
      <pc:sldChg chg="addSp">
        <pc:chgData name="Wael Zakaria" userId="23c9ba7f-91ac-426d-97b9-d8847c18a5ae" providerId="ADAL" clId="{4D050874-E792-4C0D-A85A-9E7F09F2EA25}" dt="2023-05-09T10:24:34.854" v="3"/>
        <pc:sldMkLst>
          <pc:docMk/>
          <pc:sldMk cId="113886446" sldId="370"/>
        </pc:sldMkLst>
        <pc:inkChg chg="add">
          <ac:chgData name="Wael Zakaria" userId="23c9ba7f-91ac-426d-97b9-d8847c18a5ae" providerId="ADAL" clId="{4D050874-E792-4C0D-A85A-9E7F09F2EA25}" dt="2023-05-09T10:24:34.854" v="3"/>
          <ac:inkMkLst>
            <pc:docMk/>
            <pc:sldMk cId="113886446" sldId="370"/>
            <ac:inkMk id="6" creationId="{459E8A79-FC8A-DB6C-6288-611EBBB56112}"/>
          </ac:inkMkLst>
        </pc:inkChg>
      </pc:sldChg>
      <pc:sldChg chg="addSp modSp">
        <pc:chgData name="Wael Zakaria" userId="23c9ba7f-91ac-426d-97b9-d8847c18a5ae" providerId="ADAL" clId="{4D050874-E792-4C0D-A85A-9E7F09F2EA25}" dt="2023-05-09T10:24:54.540" v="6" actId="20577"/>
        <pc:sldMkLst>
          <pc:docMk/>
          <pc:sldMk cId="2229734674" sldId="371"/>
        </pc:sldMkLst>
        <pc:spChg chg="mod">
          <ac:chgData name="Wael Zakaria" userId="23c9ba7f-91ac-426d-97b9-d8847c18a5ae" providerId="ADAL" clId="{4D050874-E792-4C0D-A85A-9E7F09F2EA25}" dt="2023-05-09T10:24:54.540" v="6" actId="20577"/>
          <ac:spMkLst>
            <pc:docMk/>
            <pc:sldMk cId="2229734674" sldId="371"/>
            <ac:spMk id="3" creationId="{A5AB213E-D36E-1DD5-01E2-ED9CC5AF9D41}"/>
          </ac:spMkLst>
        </pc:spChg>
        <pc:inkChg chg="add">
          <ac:chgData name="Wael Zakaria" userId="23c9ba7f-91ac-426d-97b9-d8847c18a5ae" providerId="ADAL" clId="{4D050874-E792-4C0D-A85A-9E7F09F2EA25}" dt="2023-05-09T10:24:34.854" v="3"/>
          <ac:inkMkLst>
            <pc:docMk/>
            <pc:sldMk cId="2229734674" sldId="371"/>
            <ac:inkMk id="6" creationId="{2AFB7B03-60E5-6A41-073A-763B0118E7C4}"/>
          </ac:inkMkLst>
        </pc:inkChg>
      </pc:sldChg>
      <pc:sldChg chg="addSp">
        <pc:chgData name="Wael Zakaria" userId="23c9ba7f-91ac-426d-97b9-d8847c18a5ae" providerId="ADAL" clId="{4D050874-E792-4C0D-A85A-9E7F09F2EA25}" dt="2023-05-09T10:53:48.457" v="7"/>
        <pc:sldMkLst>
          <pc:docMk/>
          <pc:sldMk cId="549545404" sldId="374"/>
        </pc:sldMkLst>
        <pc:inkChg chg="add">
          <ac:chgData name="Wael Zakaria" userId="23c9ba7f-91ac-426d-97b9-d8847c18a5ae" providerId="ADAL" clId="{4D050874-E792-4C0D-A85A-9E7F09F2EA25}" dt="2023-05-09T10:53:48.457" v="7"/>
          <ac:inkMkLst>
            <pc:docMk/>
            <pc:sldMk cId="549545404" sldId="374"/>
            <ac:inkMk id="6" creationId="{3C11117F-EC07-FE90-9BB1-D4C933BC244F}"/>
          </ac:inkMkLst>
        </pc:inkChg>
      </pc:sldChg>
      <pc:sldChg chg="addSp new">
        <pc:chgData name="Wael Zakaria" userId="23c9ba7f-91ac-426d-97b9-d8847c18a5ae" providerId="ADAL" clId="{4D050874-E792-4C0D-A85A-9E7F09F2EA25}" dt="2023-05-02T10:49:10.722" v="1"/>
        <pc:sldMkLst>
          <pc:docMk/>
          <pc:sldMk cId="2863109697" sldId="385"/>
        </pc:sldMkLst>
        <pc:inkChg chg="add">
          <ac:chgData name="Wael Zakaria" userId="23c9ba7f-91ac-426d-97b9-d8847c18a5ae" providerId="ADAL" clId="{4D050874-E792-4C0D-A85A-9E7F09F2EA25}" dt="2023-05-02T10:49:10.722" v="1"/>
          <ac:inkMkLst>
            <pc:docMk/>
            <pc:sldMk cId="2863109697" sldId="385"/>
            <ac:inkMk id="6" creationId="{D328D776-4693-2DE7-0278-C5FFF49951F1}"/>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6" name="Rectangle 4">
            <a:extLst>
              <a:ext uri="{FF2B5EF4-FFF2-40B4-BE49-F238E27FC236}">
                <a16:creationId xmlns:a16="http://schemas.microsoft.com/office/drawing/2014/main" id="{58D03F24-63B6-FC3C-58EC-86495509E73B}"/>
              </a:ext>
            </a:extLst>
          </p:cNvPr>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177157" name="Rectangle 5">
            <a:extLst>
              <a:ext uri="{FF2B5EF4-FFF2-40B4-BE49-F238E27FC236}">
                <a16:creationId xmlns:a16="http://schemas.microsoft.com/office/drawing/2014/main" id="{0A0564C4-E07E-7CFC-A75C-F3F10BC112DF}"/>
              </a:ext>
            </a:extLst>
          </p:cNvPr>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r" defTabSz="966788">
              <a:defRPr sz="1200"/>
            </a:lvl1pPr>
          </a:lstStyle>
          <a:p>
            <a:fld id="{D227D9A5-25D5-4733-AFFE-EA79D2B3C4F0}" type="slidenum">
              <a:rPr lang="en-US" altLang="ar-EG"/>
              <a:pPr/>
              <a:t>‹#›</a:t>
            </a:fld>
            <a:endParaRPr lang="en-US" altLang="ar-EG"/>
          </a:p>
        </p:txBody>
      </p:sp>
      <p:sp>
        <p:nvSpPr>
          <p:cNvPr id="177158" name="Rectangle 6">
            <a:extLst>
              <a:ext uri="{FF2B5EF4-FFF2-40B4-BE49-F238E27FC236}">
                <a16:creationId xmlns:a16="http://schemas.microsoft.com/office/drawing/2014/main" id="{3F648CC6-8B29-D9C8-3CC4-21614F50B44C}"/>
              </a:ext>
            </a:extLst>
          </p:cNvPr>
          <p:cNvSpPr>
            <a:spLocks noChangeArrowheads="1"/>
          </p:cNvSpPr>
          <p:nvPr/>
        </p:nvSpPr>
        <p:spPr bwMode="auto">
          <a:xfrm>
            <a:off x="533400" y="304800"/>
            <a:ext cx="38163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ar-EG" sz="1800" b="1" i="1"/>
              <a:t>Design and Analysis of Algorithms</a:t>
            </a:r>
          </a:p>
        </p:txBody>
      </p:sp>
      <p:sp>
        <p:nvSpPr>
          <p:cNvPr id="177159" name="Rectangle 7">
            <a:extLst>
              <a:ext uri="{FF2B5EF4-FFF2-40B4-BE49-F238E27FC236}">
                <a16:creationId xmlns:a16="http://schemas.microsoft.com/office/drawing/2014/main" id="{75D5C9A4-F69B-EAFE-B566-2746FBF1E37B}"/>
              </a:ext>
            </a:extLst>
          </p:cNvPr>
          <p:cNvSpPr>
            <a:spLocks noChangeArrowheads="1"/>
          </p:cNvSpPr>
          <p:nvPr/>
        </p:nvSpPr>
        <p:spPr bwMode="auto">
          <a:xfrm>
            <a:off x="4322763" y="304800"/>
            <a:ext cx="23828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ar-EG" sz="1800" b="1" i="1"/>
              <a:t>Chapter 4</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2T10:35:28.8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definitions>
  <inkml:trace contextRef="#ctx0" brushRef="#br0">12744 27 395 0,'12'48'177'0,"-12"-48"-23"16,0 0-21-16,0 0-15 15,12 60-72-15,-12-60-46 16,0 0 0-16,10 56 0 15,-10-56 0-15,0 0 0 16,7 57 0-16,-7-57 0 16,0 0 0-16,5 56 0 15,-5-56 0-15,0 0 0 16,8 58 0-16,-8-58 0 16,0 0 0-16,4 67 0 15,-4-67 0-15,0 52 0 16,0-52 0-16,-3 65 0 0,3-65 0 15,-4 85 0-15,-10-4 0 16,14 44 0-16,-3 18 0 16,3 19 0-16,-6 13 0 15,6 20 0-15,0 9 0 16,0 17 0-16,-4-3 0 16,0 15 0-16,-2 10 0 15,-1 16 0-15,1 15 0 16,1 15 0-16,1 10 0 15,4 9 0-15,0 8 0 16,0 12 0-16,0 10 0 16,7 20 0-16,-3 8 0 15,3 13 0-15,2 8 0 0,-1 15 0 16,4 9 0-16,2 14 0 16,3 4 0-16,4 3 0 15,4 2 0-15,0 9 0 16,4 6 0-16,-1 3 0 15,2-2 0-15,-2 10 0 16,0 7 0-16,-2 1 0 16,3-3 0-16,-4 2 0 15,5-3 0-15,-3-5 0 16,1 1 0-16,2-9 0 16,0-3 0-16,-3-8 0 15,-2-10 0-15,-11-224 0 16,-3 20 0-16,4-5-79 0,-1 12-96 15,-3-24 175 1,0-1 0-16,-1-22 0 0,0 0 0 16,-3-32 0-16,0-2 0 15,1-23 0-15,-1 1 0 16</inkml:trace>
  <inkml:trace contextRef="#ctx0" brushRef="#br1" timeOffset="5046.87">17453 1696 683 0,'-13'-15'190'16,"2"1"-40"-16,11 14-150 16,-10-13 0-16,10 13 0 15,0 0 0-15,0 0 0 0,0 20 0 16,7 5 0-16,1 12 0 16,1 5 0-16,1 10 0 15,0 3 0-15,1 7 0 16,-3-3 0-16,0-4 0 15,-5-7 0-15,3-9 0 16,-6-11 0-16,3-8 0 16,-3-20 0-16,0 0 0 15,0-15 0-15,0-17 0 16,0-13 0-16,0-8 0 16,2-7 0-16,5-7 0 15,1 1 0-15,3 4 0 0,0 8 0 16,2 6 0-1,0 13 0-15,2 11 0 0,1 13 0 16,0 15 0-16,0 12 0 16,3 13 0-16,0 9 0 15,0 9 0-15,1 3 0 16,1 1 0-16,-2-3 0 16,-5-7 0-16,-1-7 0 15,-2-9 0-15,-6-6 0 16,3-8 0-16,-8-11 0 15,0 0 0-15,10-11 0 16,-7-9 0-16,3-4 0 16,-2-5 0-16,5-3 0 15,2-6 0-15,1-1 0 16,2 2 0-16,3 5 0 0,-3 6 0 16,2 4 0-16,-3 6 0 15,2 8 0-15,-3 8 0 16,0 11 0-16,-3 8 0 15,-1 4 0-15,-1 6 0 16,2 0 0-16,-3 7 0 16,1-1 0-16,0 1 0 15,1-6 0-15,6 2-29 16,0-6-130-16,7 0-20 16,8-5-14-16,3-6 7 15,2-4 1-15</inkml:trace>
  <inkml:trace contextRef="#ctx0" brushRef="#br1" timeOffset="5656.24">18512 1915 612 0,'6'-34'191'16,"-6"-2"-30"-16,5 11-102 16,-13-1-59-16,3 8 0 15,-3 5 0-15,8 13 0 16,-17-8 0-16,3 13 0 15,2 9 0-15,-3 5 0 16,0 6 0-16,0 5 0 16,4 0 0-16,-2 4 0 15,5-4 0-15,5-2 0 16,3-6 0-16,4-4 0 16,5-4 0-16,1-7 0 15,2-7 0-15,2-3 0 16,1-10 0-16,1-6 0 15,1-6 0-15,3-4 0 0,-3-1 0 16,3 1 0-16,-2 3 0 16,-4 7 0-16,-1 8 0 15,-2 11 0-15,-3 11 0 16,-1 7 0-16,-3 7 0 16,-4 2 0-16,6 4 0 15,1 1 0-15,3-2 0 16,3-4 0-16,1-5 0 15,4-5 0-15,-1-4 0 16,4-8 0-16,2-4 0 16,0-9 0-16,-1-6 0 0,1-6 0 15,-1-7 0-15,1-1 0 16,0-7 0-16,-2 0 0 16,-1-4 0-16,-3 1 0 15,-1 0 0-15,-4 6 0 16,-2-1 0-16,0 2 0 15,-5 6 0-15,0 4 0 16,-5 3 0-16,0 6 0 16,0 2 0-16,0 11 0 15,0 0-66-15,-20 5-109 16,10 9-12-16,-1 4-4 16,-5 1 3-16,1 1-6 15</inkml:trace>
  <inkml:trace contextRef="#ctx0" brushRef="#br1" timeOffset="6015.61">18836 1695 592 0,'4'-12'189'16,"-4"0"-10"-16,0 1-116 16,0 11-63-16,0 0 0 15,0 0 0-15,14 0 0 16,-6 9 0-16,3 8 0 15,5 5 0-15,5 6 0 16,5 3 0-16,7 4 0 16,4 4 0-16,1-2 0 15,-1-1 0-15,-1-4 0 0,-3-5 0 16,-2-4 0-16,-9-4 0 16,-4-3 0-16,-5-6 0 15,-13-10 0-15,12 14 0 16,-12-14 0-16,0 0 0 15,0 0 0-15,0 0 0 16,0 0-30-16,0 0-146 16,-11 6-14-16,11-6-5 15,-23 9-3-15,5 2-4 16</inkml:trace>
  <inkml:trace contextRef="#ctx0" brushRef="#br1" timeOffset="7499.99">16749 2753 530 0,'-5'-16'195'0,"5"3"-3"16,0 13-86-16,-5-22-106 16,5 22 0-16,0 0 0 15,0 0 0-15,8 17 0 16,-1 8 0-16,-1 8 0 16,4 6 0-16,1 7 0 15,1 4 0-15,0 1 0 0,1-1 0 16,-7-2 0-1,-6-8-11-15,0-2-124 0,-6-7-47 16,-10-9-4-16,-3-4-6 16,-4-11 4-16</inkml:trace>
  <inkml:trace contextRef="#ctx0" brushRef="#br1" timeOffset="7875">16505 2829 521 0,'-4'-27'190'0,"-1"-1"-2"16,5 0-64-16,14 9-124 15,2 0 0-15,12 2 0 16,7 3 0-16,7 4 0 0,11 6 0 16,4 4 0-16,7 10 0 15,5 4 0-15,-2 5 0 16,2 5 0-16,-5 3 0 15,-6 3 0-15,-8 3 0 16,-8-1 0-16,-9 0 0 16,-12-2 0-16,-8 1 0 15,-10-3 0-15,-10-1 0 16,-11 1 0-16,-7-5 0 16,-7 0 0-16,-6-2 0 15,-4 0 0-15,-1-5 0 16,-1-5 0-16,0-1 0 15,4-4 0-15,6-6 0 16,0 0-21-16,9-9-131 16,9-1-25-16,4-6-4 0,12 1-7 15,0-6 2-15</inkml:trace>
  <inkml:trace contextRef="#ctx0" brushRef="#br1" timeOffset="8140.61">17306 2932 415 0,'27'21'179'0,"-5"4"-14"0,-3-3-47 16,2 8-11-16,-8-5-68 16,4 1-39-16,-7-1 0 15,-2-5 0 1,-2-2 0-16,-4-3 0 0,-2-3 0 15,0-12 0-15,0 17 0 16,0-17 0-16,0 0-97 16,-12-11-87-16,1-9 0 15,2-4-5-15,-1-7 0 16,2-1 9-16</inkml:trace>
  <inkml:trace contextRef="#ctx0" brushRef="#br1" timeOffset="8343.82">17333 2792 643 0,'0'-10'192'16,"0"10"-4"-16,8-11-188 15,-8 11 0-15,0 0 0 16,0 0 0-16,2-11 0 16,-2 11 0-16,0 0-105 15,12 12-48-15,-12-12-23 16,17 10-8-16,-5-4 0 15,0 0 1-15</inkml:trace>
  <inkml:trace contextRef="#ctx0" brushRef="#br1" timeOffset="8640.62">17521 2825 269 0,'17'22'152'0,"-9"-2"-7"0,-1 2-23 15,3 8-10-15,-6-2-13 16,7 9-17-16,-3-8-40 15,4 4-42-15,-3-6 0 16,0-5 0-16,1-4 0 16,-5-7 0-16,-5-11 0 15,12 10 0-15,-12-10 0 16,0 0 0-16,8-21 0 16,-4 4 0-16,2-6 0 15,1-6 0-15,0-4 0 16,5-4 0-16,0 0 0 15,0 3 0-15,0 4 0 16,-3 5 0-16,-4 10 0 16,1 3-35-16,-6 12-129 15,0 0-23-15,8 11-2 0,-8 1-1 16,4-2 0-16</inkml:trace>
  <inkml:trace contextRef="#ctx0" brushRef="#br1" timeOffset="8843.79">17863 2979 322 0,'12'14'181'16,"1"0"-4"-16,0 2-42 15,-7-7-26-15,6 7-12 16,-7-7-95-16,1 4-2 0,-2-1 0 16,-4-2 0-1,0-10 0-15,0 13 0 16,0-13-109-16,0 0-65 15,0 0-2-15,7-16-13 16,-7-6 2-16,0-4-1 0</inkml:trace>
  <inkml:trace contextRef="#ctx0" brushRef="#br1" timeOffset="8999.99">17890 2798 531 0,'-8'-10'191'0,"1"-1"-12"16,7 11-57-16,-4-13-122 15,4 13 0-15,0 0-51 16,9-14-100-16,-9 14-31 16,13-8-3-16,-13 8-4 0,19-11 1 15</inkml:trace>
  <inkml:trace contextRef="#ctx0" brushRef="#br1" timeOffset="9734.36">18259 2444 468 0,'0'0'176'0,"11"0"4"16,-11 0-63-16,0 28-35 16,0-5-82-16,4 12 0 15,1 10 0-15,-1 7 0 0,1 9 0 16,1 1 0-16,2 2 0 15,-1-6 0-15,0-6 0 16,-2-8 0-16,1-10 0 16,0-9 0-16,-1-10 0 15,-5-15 0-15,7 11 0 16,-7-11 0-16,0-11 0 16,0-2 0-16,0-3 0 15,0-2 0-15,-6-3 0 16,-2-3 0-16,-2 1 0 15,-2 1 0-15,-3 3 0 16,-4 4 0-16,-3 6 0 16,-4 9 0-16,-2 5 0 15,-1 9 0-15,1 5 0 16,2 5 0-16,3 4 0 0,3 1 0 16,8 1 0-16,5-5 0 15,7-2 0-15,11-4 0 16,8-4 0-16,6-5 0 15,9-5 0-15,8-5 0 16,5-3 0-16,1-6 0 16,1-3 0-16,-1-4 0 15,-6-3 0-15,-2-3 0 16,-7-3 0-16,-4-3 0 16,-7 1 0-16,-5 2 0 15,-6 0 0-15,-4 5 0 16,-7 2 0-16,-3 5 0 15,-10 7 0-15,-3 6 0 16,-3 8 0-16,-4 3 0 16,4 3 0-16,-2 5 0 0,3 4 0 15,5 4 0-15,5 0 0 16,2 2 0-16,11 0 0 16,1 0 0-16,8 0 0 15,7-4 0-15,5-3 0 16,6-8 0-16,6-2-74 15,3-7-100-15,4-11 0 16,1-6-11-16,2-12-1 16,4-4-7-16</inkml:trace>
  <inkml:trace contextRef="#ctx0" brushRef="#br1" timeOffset="10328.17">19728 2837 357 0,'0'12'178'15,"-8"3"-30"-15,-1 9-38 16,-3-3-23-16,2 8-20 0,-9-4-9 15,6 6-40 1,-7-5-18-16,-1-3 0 0,0-5 0 16,-1-4 0-16,1-4 0 15,-1-3 0-15,4-4 0 16,1-3 0-16,5-3 0 16,1-3 0-16,11 6 0 15,-14-20 0-15,14 7 0 16,0-3 0-16,9-2 0 15,2-3 0-15,-1-4 0 16,8-2 0-16,-2-6 0 16,6-1 0-16,0-5 0 15,0-2 0-15,0-2 0 16,-4 2 0-16,-3 2 0 16,-5 0 0-16,-4 5 0 0,-6 4 0 15,-8 3 0-15,-5 7 0 16,0 6 0-16,-7 4 0 15,-1 10 0-15,0 3 0 16,0 9 0-16,1 7 0 16,6 5 0-16,0 7 0 15,8 5 0-15,6 8 0 16,10 4 0-16,10 4 0 16,14 2 0-16,10-4-62 15,15 0-112-15,9-6-12 16,4-13-3-16,5-8-4 15,-2-17-2-15</inkml:trace>
  <inkml:trace contextRef="#ctx0" brushRef="#br1" timeOffset="11624.99">20789 2531 655 0,'-10'-13'185'0,"-8"0"-2"16,-3 5-183-16,-9-1 0 15,-4 5 0-15,-8 4 0 16,-5 0 0-16,-1 13 0 16,-2 8 0-16,2 7 0 15,-2 10 0-15,8 9 0 16,7 7 0-16,5 6 0 15,11 4 0-15,16-2 0 16,14-1 0-16,12-1 0 0,20-7 0 16,12-9 0-16,7-7 0 15,8-13 0-15,-3-9 0 16,-3-10 0-16,-4-11 0 16,-15-12 0-16,-6-8 0 15,-13-5 0-15,-7-3 0 16,-12-1 0-16,-7 2 0 15,-7 5 0-15,-11 7 0 16,-5 10 0-16,-8 11 0 16,-1 5 0-16,0 9 0 15,7 6 0-15,4 2 0 0,10 4 0 16,11 1 0-16,13-5 0 16,13-1 0-16,3-4 0 15,4-4 0-15,-1-2 0 16,-1-4 0-16,-3-7 0 15,-6 0 0-15,-9-9 0 16,-2-6 0-16,-3-4 0 16,-1-3 0-16,-3-4 0 15,5-3 0-15,-2 2 0 16,1 1 0-16,3 5 0 16,0 4 0-16,-1 8 0 15,0 9 0-15,2 0 0 0,-3 11 0 16,0 5 0-1,2 6 0-15,-1 1 0 0,1 0 0 16,2 1 0-16,1 0 0 16,0-5 0-16,-3-5 0 15,1-2 0-15,-1-6 0 16,-1-6 0 0,2-4 0-16,-2-6 0 0,2-6 0 15,3-5 0-15,-1-5 0 16,4-3 0-16,-2 0 0 15,2 2 0-15,-5 4 0 16,-1 8 0-16,-2 9 0 16,-10 6 0-16,11 20 0 15,-5 2 0-15,-6 4 0 16,4 2 0-16,4 1 0 0,1-4 0 16,4-6 0-16,0-5 0 15,6-6 0-15,-1-8 0 16,2-7 0-16,-3-6 0 15,1-7 0-15,-3-5 0 16,-1-6 0-16,-7 2 0 16,1-2 0-16,-8 5 0 15,0 4 0-15,-10 9 0 16,-1 9 0-16,-4 8 0 16,-1 7 0-16,5 3 0 15,0 4 0-15,7 0 0 16,4-1 0-16,4-2 0 15,7-4 0-15,5-3 0 16,1-2 0-16,1-6 0 16,0 0 0-16,-3 0 0 0,-2-7 0 15,1-1 0-15,-1-5 0 16,-3-2 0-16,-1-4 0 16,-3-1 0-16,3-2 0 15,-3 1 0-15,-3 4 0 16,-3 4 0-16,2 1 0 15,-2 12 0-15,0 0 0 16,-2 10 0-16,2 11 0 16,-3 7 0-16,3 4 0 15,0 8 0-15,0 10 0 16,3 6 0-16,0 3 0 0,3 3 0 16,-1-1 0-1,1-6 0-15,-3-1 0 16,-3-5 0-16,0-9 0 15,0-7 0-15,-8-8 0 0,5-7 0 16,3-18-25-16,0 0-110 16,0 0-38-16,11-18-6 15,5-11-2-15,8-11-4 16</inkml:trace>
  <inkml:trace contextRef="#ctx0" brushRef="#br1" timeOffset="12046.85">21917 2930 761 0,'0'0'181'0,"-8"-13"-100"0,8 13-81 15,-5 24 0-15,0-5 0 16,5 6 0-16,0 2 0 16,0 4 0-16,6 2 0 15,-1-3 0-15,4-3 0 16,2-5 0-16,1-4 0 15,2-7 0-15,-1-3 0 16,0-8 0-16,-2 0 0 16,5-14 0-16,-4-1 0 15,2-7 0-15,-1-3 0 16,3-2 0-16,-3 1 0 16,-2 2 0-16,-3 5 0 15,-3 5 0-15,-5 14 0 0,0 0 0 16,0 0 0-1,5 21 0-15,-5 0 0 0,0 5 0 16,0 2 0-16,0 3 0 16,7 1 0-16,1-2 0 15,0-6-108-15,3-6-62 16,2-5-11-16,-1-9 2 16,8-4-8-16,-3-17-2 15</inkml:trace>
  <inkml:trace contextRef="#ctx0" brushRef="#br1" timeOffset="12593.81">22369 2917 648 0,'13'-6'181'0,"-13"6"-3"16,4 24-162-16,-1-2-16 16,2 5 0-16,-1 1 0 15,3 1 0-15,-4-3 0 16,2-5 0-16,-5-3 0 15,0-7 0-15,0-11 0 16,0 0 0-16,0 0 0 16,0 0 0-16,-8-16 0 15,5-1 0-15,3-3 0 16,-5 0 0-16,5-1 0 16,0 1 0-16,6 3 0 15,2 4 0-15,6 6 0 16,7 7 0-16,5-4 0 0,6 4 0 15,8-3 0 1,3-1 0-16,0-3 0 0,-2-2 0 16,-2-5 0-16,-9 0 0 15,-5-5 0-15,-11 2 0 16,-7-1 0-16,-7 5 0 16,-11 1 0-16,-8 3 0 15,-4 6 0-15,0 3 0 16,-4 5 0-16,3 3 0 15,3 4 0-15,2 3 0 16,6 5 0-16,13 2 0 16,10 3 0-16,7 1 0 15,12 1 0-15,9-1 0 0,9-1 0 16,6-3 0-16,3-5 0 16,4-4 0-16,1-4 0 15,-8-6 0-15,-5-3 0 16,-5-7-68-16,-12 0-110 15,-13-7-4-15,-18-2-10 16,-32-10-3-16</inkml:trace>
  <inkml:trace contextRef="#ctx0" brushRef="#br1" timeOffset="13718.74">5411 1783 657 0,'0'-19'189'0,"0"6"-29"16,0 13-143-16,0 0-17 15,0 18 0-15,4 5 0 16,2 3 0-16,6 8 0 0,-1 4 0 16,-1 3 0-1,1-1 0-15,-1-5 0 0,-1-6 0 16,-3-7 0-16,1-3 0 15,-7-9 0-15,0-10 0 16,0 0 0-16,9-12 0 16,-9-8 0-16,3-5 0 15,4-9 0-15,0-3 0 16,1-4 0-16,3 0 0 16,6 4 0-16,-3 5 0 15,5 9 0-15,2 10 0 16,-1 13 0-16,1 12 0 15,0 10 0-15,-2 5 0 16,-2 7 0-16,1 2 0 16,1 1 0-16,-5-5 0 15,-3-6 0-15,-1-6 0 16,-1-5 0-16,-9-15 0 0,11 9 0 16,-11-9 0-16,8-17 0 15,-8-1 0-15,4-6 0 16,2-3 0-16,-2-7 0 15,5-2 0-15,-2 2 0 16,0 4 0-16,1 5 0 16,1 10 0-16,-9 15 0 15,14-4 0-15,-6 19 0 16,-2 6 0-16,2 8 0 16,1 3 0-16,3 6 0 0,-1-5-31 15,12 3-117-15,4-5-36 16,-1-8 4-1,10-7-10-15,-1-8 6 0</inkml:trace>
  <inkml:trace contextRef="#ctx0" brushRef="#br1" timeOffset="14281.24">6417 1869 560 0,'0'-23'183'0,"-15"4"-25"16,-1-1-38-16,-1 7-118 15,-5 4-2-15,2 6 0 16,-1 6 0-16,0 7 0 0,5 7 0 16,-1 4 0-1,5 2 0-15,2 2 0 0,4-1 0 16,6-4 0-16,4-3 0 16,5-3 0-16,6-5 0 15,12-2 0-15,3-7 0 16,3 0 0-16,1-7 0 15,3-5 0-15,1-3 0 16,-5-6 0-16,-2-4 0 16,-7-2 0-16,-5 0 0 15,-2 1 0-15,-6 3 0 16,-6 7 0-16,1 5 0 16,-6 11 0-16,0 0 0 15,0 22 0-15,-6-1 0 16,6 2 0-16,0 4 0 15,6-1 0-15,6-1 0 16,1-6 0-16,10-3 0 0,5-6 0 16,2-8 0-16,2-2 0 15,0-11 0-15,-1-3 0 16,-6-9 0-16,-2-8 0 16,-4-11 0-16,-3-7 0 15,-2-5 0-15,-3-1 0 16,-2-3 0-16,-4 2 0 15,1 4 0-15,-3 7 0 16,1 9 0-16,-4 14 0 16,0 4 0-16,0 7 0 15,0 11 0-15,0 0-100 0,-4 11-81 16,-5 3-7 0,-2 2-1-16,-1 1-6 0</inkml:trace>
  <inkml:trace contextRef="#ctx0" brushRef="#br1" timeOffset="14578.18">6778 1526 703 0,'0'0'185'16,"0"0"-50"-16,0 19-135 16,13 5 0-16,0 8 0 15,8 5 0-15,7 10 0 16,3 3 0-16,5 7 0 0,5-1 0 15,1-3 0 1,-1-5 0-16,-5-3 0 0,-1-7 0 16,-8-6 0-16,-4-7 0 15,-5-7 0-15,-7-5 0 16,-11-13 0-16,10 12 0 16,-10-12 0-16,0 0 0 15,0 0-37-15,0 0-131 16,0 0-7-16,-11 10-7 15,-7-10-2-15,-4 8-5 16</inkml:trace>
  <inkml:trace contextRef="#ctx0" brushRef="#br1" timeOffset="17406.24">3665 970 679 0,'0'0'204'0,"-18"-72"-64"16,18 72-140-16,-23-72 0 15,23 72 0-15,-22-62 0 16,22 62 0-16,-19-47 0 16,19 47 0-16,0 0 0 15,0 0 0-15,0 0 0 16,0 0 0-16,0 0 0 15,-7 74 0-15,25 18 0 16,2 13 0-16,0 8 0 16,3 0 0-16,-8-9-26 15,0-16-153-15,-7-25-11 16,-8-41-14-16,0-22 1 0,-10 0 3 16</inkml:trace>
  <inkml:trace contextRef="#ctx0" brushRef="#br1" timeOffset="18265.66">3470 1221 673 0,'0'0'189'0,"-27"-45"-28"16,27 45-161-16,0 0 0 15,-5-49 0-15,5 49 0 16,0 0 0-16,16-51 0 15,-16 51 0-15,0 0 0 16,0 0 0-16,55-52 0 16,-55 52 0-16,0 0-45 0,56-26-27 15,-56 26-1-15,0 0 2 16,61-11-1-16,-61 11 5 16,0 0 48-16,56 5 21 15,-56-5 11-15,0 0 3 16,58 28 8-16,-58-28 18 15,7 31 19-15,33 8 10 16,-2 3-6-16,-6 3-1 16,-4 1-10-16,-3 1-47 15,-7-4-7-15,-10-7 0 16,-13-15 0-16,-5-7 0 16,-5-4 0-16,1-6 0 15,-3-4 0-15,4-15 0 16,-2-7 0-16,15 22 0 15,0 0 0-15,-9-53 0 0,9 53 0 16,8-49 0-16,-8 49 0 16,21-55 0-16,-21 55 0 15,30-56-39-15,-30 56-103 16,42-52-19-16,-42 52-4 16,51-47 5-16,-51 47 6 15,59-41 16-15,-59 41 88 16,59-34 85-16,-59 34 94 15,53-19 34-15,-53 19 7 16,0 0-11-16,54-6-3 0,-54 6-16 16,0 0-83-16,0 0-57 15,0 0 0-15,14 50 0 16,-31-35 0 0,2 29 0-16,-3 7 0 0,-1 3 0 15,3-1 0-15,5-5 0 16,11-4 0-16,6-15 0 15,11-18 0-15,3-15 0 16,3-9 0-16,-23 13 0 16,0 0 0-16,0 0 0 15,45-55 0-15,-45 55 0 16,0 0 0-16,31-65 0 16,-31 65 0-16,0 0 0 0,24-63 0 15,-24 63 0-15,0 0 0 16,0 0 0-16,22-45 0 15,-22 45 0-15,19 14 0 16,-2 15-104-16,9 15-80 16,1 5 3-16,8-1-6 15,3-7 3-15,4-12 1 16</inkml:trace>
  <inkml:trace contextRef="#ctx0" brushRef="#br1" timeOffset="18734.41">4745 1166 742 0,'0'-49'187'0,"0"49"-93"15,0 0-94-15,-32-52 0 16,32 52 0-16,0 0 0 16,-52-14 0-16,13 33 0 15,1 20 0-15,7 8 0 16,14 5 0-16,8-2 0 15,18-10 0-15,8-14 0 16,14-15 0-16,3-11 0 16,1-9 0-16,-35 9 0 15,0 0 0-15,54-40 0 16,-54 40 0-16,32-51 0 16,-32 51 0-16,25-70 0 15,-25 70 0-15,13-81 0 16,-13 81 0-16,8-84 0 15,-8 84 0-15,0-81 0 16,0 81 0-16,-7-74 0 0,7 74 0 16,-5-60 0-16,5 60 0 15,0 0 0-15,0 0 0 16,0 0 0-16,0 0 0 16,0 0 0-16,12 32 0 15,8 44 0-15,13 9 0 16,-5 3-74-16,7 1-110 15,-2-11-5-15,-6-22-4 16,-4-20-2-16,-9-31 7 16</inkml:trace>
  <inkml:trace contextRef="#ctx0" brushRef="#br1" timeOffset="18921.87">5021 1119 594 0,'9'-54'186'0,"-9"54"-1"16,0 0-127-16,0 0-58 16,0 0 0-16,0 0 0 15,10-8 0-15,-1 39-99 16,4 10-85-16,-1 2 3 16,2 1-11-16,-7-11 9 15,-1-8-1-15</inkml:trace>
  <inkml:trace contextRef="#ctx0" brushRef="#br1" timeOffset="19078.25">5033 1048 648 0,'0'0'195'0,"-14"-54"-15"0,14 54-180 15,-15-48 0-15,15 48-114 16,0 0-74-16,-12-52-6 15,12 52 2-15,0 0-1 16</inkml:trace>
  <inkml:trace contextRef="#ctx0" brushRef="#br1" timeOffset="20484.4">5373 965 575 0,'0'0'190'16,"0"0"-13"-16,0 0-96 15,0 0-81-15,0 0 0 0,0 0 0 16,0 0 0-16,0 0 0 16,6 50 0-16,-6-50 0 15,0 0 0-15,-4 50 0 16,16-44 0-16,-6 31 0 16,7-3 0-16,-13-34 0 15,0 0 0-15,0 0 0 16,46 53 0-16,-46-53 0 15,0 0 0-15,0 0 0 16,0 0 0-16,0 0 0 16,45-19 0-16,-45 19 0 15,0 0 0-15,-4-48 0 16,4 48 0-16,0 0 0 16,-16-56 0-16,16 56 0 15,0 0 0-15,-14-56 0 16,14 56 0-16,0 0 0 15,0 0 0-15,0 0 0 0,13-47 0 16,-13 47 0-16,0 0 0 16,0 0 0-16,61 31 0 15,-61-31 0-15,0 0 0 16,47 44 0-16,-47-44 0 16,0 0 0-16,43 48 0 15,-43-48 0-15,0 0 0 16,0 0 0-16,0 0 0 15,52 46 0-15,-52-46 0 16,0 0 0-16,0 0 0 16,0 0 0-16,0 0 0 0,49-54 0 15,-49 54 0 1,0 0 0-16,0 0 0 0,0 0 0 16,47-19 0-16,-47 19 0 15,0 0 0-15,0 0 0 16,50 24 0-16,-50-24-58 15,0 0-51-15,49 24-10 16,-49-24-12-16,0 0-7 16,48 13-6-16,-48-13 28 15,0 0 64-15,52-18 61 16,-52 18 91-16,0 0 26 16,0 0 10-16,43-59 6 0,-43 59 2 15,0 0-5-15,8-50-68 16,-8 50-71-1,0 0 0-15,0 0 0 0,0 0 0 16,0 0 0-16,0 0 0 16,-51-17 0-16,51 17 0 15,0 0 0-15,0 0 0 16,-23 48 0-16,23-48 0 16,0 0 0-16,0 0 0 15,0 0 0-15,13 51 0 16,-13-51 0-16,0 0 0 15,0 0 0-15,0 0 0 16,53-4 0-16,-53 4 0 0,0 0 0 16,0 0 0-1,0 0 0-15,49-33 0 0,-49 33 0 16,0 0 0-16,0 0 0 16,0 0 0-16,0 0 0 15,0 0 0-15,47-6 0 16,-47 6 0-16,0 0 0 15,0 0 0-15,54 9 0 16,-54-9 0-16,0 0 0 16,52-14 0-16,-52 14 0 15,0 0 0-15,53-56 0 16,-53 56 0-16,24-64 0 16,-24 64 0-16,15-80 0 15,-15 80 0-15,0-85 0 16,0 85 0-16,-11-82 0 0,11 82 0 15,-28-72 0-15,28 72 0 16,-36-57 0-16,36 57 0 16,0 0 0-16,-61-32 0 15,61 32 0-15,0 0 0 16,-31 48 0-16,31-48 0 16,8 74 0-16,-8-74 0 15,26 93 0-15,-6-43 0 16,1 1 0-16,0-2 0 15,3-2-124-15,4-2-47 16,-28-45-8-16,50 79-2 16,-50-79-3-16</inkml:trace>
  <inkml:trace contextRef="#ctx0" brushRef="#br1" timeOffset="25453.17">2680 4216 614 0,'-9'-26'166'0,"1"3"-32"15,4 9-38-15,-4 0-83 16,8 14-13-16,0 0 0 15,0 0 0-15,4 29 0 0,3 1 0 16,2 9 0-16,0 4 0 16,3 8 0-16,-1 1 0 15,-1-2 0-15,-1-6 0 16,-3-7 0-16,-2-8 0 16,0-8-68-16,-4-11-77 15,0-10-27-15,0-14 2 16,0-10-12-16,0-5 4 15</inkml:trace>
  <inkml:trace contextRef="#ctx0" brushRef="#br1" timeOffset="25624.99">2672 3945 627 0,'-4'-22'178'0,"-4"5"-23"0,-1 2-92 16,9 15-63-16,0 0 0 15,0 0-55-15,0 0-61 16,18 19-24-16,-4 2-20 16,7 7-14-16,5 5 3 15,5 8-6-15</inkml:trace>
  <inkml:trace contextRef="#ctx0" brushRef="#br1" timeOffset="26281.26">2988 4639 402 0,'0'0'142'16,"9"11"-11"-16,-9-11-7 15,0-18-17-15,0-4-25 16,0-3-47-16,0-8-35 0,0-5 0 16,5-1 0-16,2 2 0 15,0 1 0-15,4 5 0 16,1 8 0-16,-1 6 0 15,4 12 0-15,0 9 0 16,0 8-3-16,-3 8 0 16,0 9 6-16,-3 5-6 15,-1 5 5-15,-3 0-3 16,0 4 6-16,-1-5-5 16,-1-6 0-16,1-6 0 0,0-9-6 15,-4-17-11 1,18 5-13-16,-8-17-6 15,3-9-1-15,1-10 6 16,2-3-3-16,-2-1 23 0,2 1 16 16,-1 3 15-16,-6 3 7 15,0 7 11-15,-4 5-7 16,-5 16-1-16,0 0-2 16,0 0-16-16,11 0-15 15,-11 0 0-15,0 18-1 16,6-2 5-16,-2 2 2 15,1 4-5-15,2 2 7 16,0 1-6-16,0 0 6 16,-1-2-6-16,2-5 7 15,-2-4-9-15,-6-14 5 0,12 13 1 16,-12-13 0-16,0 0-3 16,13-20 0-16,-9 5 0 15,3-2 0-15,1-5 0 16,-1 0 0-16,4-1 0 15,-1 2 0-15,1 2 0 16,0 2 0-16,0 3-8 16,-2 4-38-16,-9 10-44 15,16-11-25-15,-16 11-31 16,11-7-17-16,-11 7-9 16,13-4 3-16,-13 4 55 15</inkml:trace>
  <inkml:trace contextRef="#ctx0" brushRef="#br1" timeOffset="30218.75">3731 4420 362 0,'0'-14'167'0,"0"14"-15"15,-4-17-27-15,4 17-11 16,-5-11-35-16,5 11-77 16,0 0 0-16,0 0-2 15,0 0-2-15,0 0-1 16,0 0 0-16,0 0 1 16,0 0 0-16,0 0 1 15,0 0-1-15,0 0 2 0,0 0-1 16,-9-9 2-1,9 9 0-15,0 0 0 0,0 0 0 16,0 0-1 0,0 0 2-16,0 0-2 0,0-10 1 15,0 10-1-15,0 0 1 16,0 0-2-16,0 0 0 16,0 0 1-16,0 0-2 15,0 0 0-15,0 0-2 16,0 10 1-16,0 1-1 15,4 0 1-15,1 5-1 16,-1 3 6-16,3 3-1 16,0 1-3-16,-1 1 5 15,0 2-6-15,0 1 6 16,1 4-5-16,0 2 5 0,-1 3-9 16,1 7 4-1,-1 2 0-15,2 4-1 0,-1 0 3 16,-1-2-3-16,1-4 3 15,-4-7-3-15,2-6 9 16,-1-7-6-16,-4-8 10 16,0-15-7-16,0 0 2 15,0 0 0-15,-10-7 0 16,3-5 0-16,0-4-7 16,-1-4 6-16,-2-1-9 15,4-5 7-15,-2-2-3 16,2-4 3-16,1-6-3 15,-2-5 4-15,2-7 2 0,-1-7-7 16,0-5 3-16,-3-1-4 16,2-1 4-16,-2 2-4 15,3 5 3-15,0 10-3 16,1 6-1-16,0 12 3 16,5 8 0-16,-3 7 0 15,3 14 0-15,4-14-1 16,-4 14 0-16,17-9 2 15,-6 3-2-15,7 2 2 16,0-3 0-16,7 2 0 16,-1 0-1-16,3 5 2 15,1 0-2-15,-3 0-1 0,0 9 1 16,-1 0-1 0,-2 2 1-16,-1 4-1 0,-3 1 1 15,3 1-2-15,-5 4 2 16,3-2-2-16,-6 1 2 15,-1 0-2-15,-5 1 1 16,-7 1 0-16,0-2 1 16,-15 3-1-16,-2-1 5 15,-8 0 3-15,-4-2-6 16,-6 1 9-16,-3-4-6 16,-1-2 8-16,0-3-6 15,1-5 6-15,2-7-38 16,8 0-96-16,3 0-33 15,7-15-10-15,8 1 1 16,6-8-11-16,10 1-2 0</inkml:trace>
  <inkml:trace contextRef="#ctx0" brushRef="#br1" timeOffset="32374.99">4127 4013 593 0,'0'-21'175'15,"0"5"-2"-15,0 3-96 16,0 13-76-16,6-11-2 15,-6 11-1-15,10 21 0 16,-2 1-2-16,2 10 1 16,5 9-2-16,0 7 5 15,1 7-4-15,0-1 4 16,-3 5-3-16,-3-4 3 16,0-3 3-16,-4-7-3 15,0-6-53-15,-6-12-23 16,8-5-1-16,-8-11-6 15,0-11 2-15,12 0 1 16,-12 0-3-16,14-17 34 16,-8 5 74-16,1-1 53 15,-1 1-4-15,2 2 10 0,-2-4-6 16,9 1 1-16,-3-1-3 16,9 1-27-16,-1-5-23 15,5 2-27-15,3-4 3 16,-4 1-3-16,-1 0 5 15,-3-1-2-15,-5 1 1 16,-5 0-1-16,-6-2 1 16,-4 2-1-16,-7-1 0 15,-1 2-2-15,-7 3 0 16,-2 4-1-16,-4 7 0 16,-4 4-1-16,1 11-1 15,0 7-1-15,1 7 0 16,2 5 1-16,5 5-2 0,6 1 3 15,8 5-2-15,2-3 7 16,12 0 2-16,5-4-4 16,8-4 4-16,5-5-4 15,2-4-41-15,1-9-52 16,4-8-18-16,-3-8-11 16,0-7-2-16,-7-9 6 15,0-6-5-15,-5-10 8 16,-1-3 58-16,-7-1 88 15,0 2 77-15,-2 4 7 16,-7 5 0-16,3 11 2 16,-8 18-1-16,0 0-2 0,0 0-20 15,11 31-35 1,-11-1-61-16,0 3 5 0,0-1 1 16,0 1-5-16,0-2 2 15,3-6-5-15,-3-5 8 16,0-4-2-16,0-16 2 15,0 0-5-15,0 0-7 16,12-10 6-16,-5-11-2 16,-1-6 5-16,1-7-6 15,3-3 0-15,3-3 0 16,-2 1 1-16,2 4 5 16,1 8-4-16,1 12 3 15,0 10-1-15,-1 12-1 16,3 10 0-16,-4 10 0 15,3 6 1-15,-2 8 6 0,-2 0-4 16,-1-2 2 0,-1-4-6-16,-4-7 6 0,-1-5-6 15,0-6 7-15,-1-7-7 16,-4-10 1-16,0 0 0 16,9-16-4-16,-6-2 10 15,5-7-9-15,-2-5 7 16,3-5-8-16,0-2 6 15,3 1-6-15,-1 4 2 16,-1 7 4-16,2 8-4 16,-12 17 3-16,17 0 0 15,-7 10 0-15,-5 9 1 16,4 3-2-16,0 2 2 16,3 2-3-16,0-4 3 15,2-4-3-15,0-3 3 0,-1-3-3 16,-3-7 4-16,0-5-3 15,-10 0 0-15,14 0 0 16,-14 0-2-16,10-9 2 16,-10 9-2-16,9-13 2 15,-9 13-3-15,13-12 4 16,-13 12 0-16,21-17 0 16,-8 6 0-16,1-2 2 15,0 1-1-15,-2-5 0 16,3-1 1-16,-8-1 0 15,1-2 0-15,-8 1 1 0,6 1-1 16,-6 2 1 0,-6 3 0-16,4 3 0 0,2 11-2 15,-10-10 0-15,10 10-1 16,-12 10-1-16,5 3-1 16,2 5-1-16,0 4 0 15,3 6-1-15,2 3 1 16,0 6-2-16,9 0 6 15,5-2 1-15,5-3-1 16,3-5 2-16,1-7-2 16,6-5 3-16,-1-7 0 15,-3-8-3-15,-3-5-1 16,-5-5-4-16,-3-5 5 0,-4-4-5 16,-2-4 2-1,-4-3-2-15,-2 1 1 0,-2 1 5 16,0 3-6-16,0 3 4 15,0 18-3-15,0 0 4 16,0 0-2-16,-2 11 0 16,2 5-2-16,0 5 1 15,0 1 5-15,7-2-5 16,1-2 3-16,4-4-5 16,0-2 6-16,0-5-4 15,0-1 6-15,-1-6-4 16,0-3 1-16,0-5 1 15,-2-4-4-15,-1-3 4 16,3 0-4-16,-3-5 4 16,4 2-5-16,0 0 3 0,-3 4-4 15,0 5 4-15,-9 9-1 16,18-3 0-16,-6 10 0 16,4 3 0-16,-1 2 0 15,7 4 1-15,6-3 3 16,3-4-3-16,2-2-1 15,0-7 1-15,-1 0 1 16,-3-12 2-16,-4-1-1 16,-5-10 3-16,-3-4-2 15,-13-14 5-15,-4-9-1 16,-2-12 3-16,-9-9-3 16,-5-7-1-16,2-4-2 0,-6 0 1 15,0 4-2 1,5 11 0-16,-3 11 0 15,7 15-3-15,2 11-1 0,0 15 0 16,9 15 0-16,0 0-3 16,-11 28 0-16,11 8-2 15,7 12 0-15,-1 15 2 16,1 12 1-16,8 11 0 16,0 1 2-16,2 1-1 15,0-4 1-15,1-4 1 16,0-11 5-16,-5-13 1 15,2-11-2-15,-6-10-65 16,-1-9-87-16,-8-11-29 16,0-2-9-16,0-13-1 15,-13-6-7-15</inkml:trace>
  <inkml:trace contextRef="#ctx0" brushRef="#br1" timeOffset="32546.87">5779 4161 561 0,'-29'-22'192'16,"20"4"-7"-16,17 2-130 16,23 2-51-16,18 1-3 15,20 1 0-15,8 1-123 16,15 2-51-16,7 5-10 16,-11-3-9-16,-5 7-2 15,-20 0 59-15</inkml:trace>
  <inkml:trace contextRef="#ctx0" brushRef="#br1" timeOffset="36656.33">4237 5995 179 0,'-6'17'102'0,"6"2"23"15,0 0-6-15,0-6-10 0,0-1-8 16,0-12-10-16,0 0-9 16,10-6-30-16,-2-12-17 15,1-9-29-15,2-6-3 16,3-8 2-16,1-4 0 15,1-8-1-15,1-3-3 16,4-6 1-16,1 2-3 16,6-1 4-16,-3 5-6 15,3 5 2-15,-5 9-5 16,-1 7 4-16,-1 10-2 16,-2 12 1-16,-5 13 0 15,0 15-1-15,-2 10 2 16,3 10-2-16,-3 9 3 15,5 13 1-15,-2 5 3 16,5 2-3-16,-7 0 2 0,5-5-3 16,-4-8 1-16,2-7-3 15,-5-11 4-15,-1-13-3 16,-10-20 1-16,14 8 1 16,-14-8-2-16,0-26 3 15,-12 3 1-15,-3-4 2 16,-7-2-1-16,-7 1-4 15,-10 3 3-15,-6 4-3 16,-5 7 3-16,-3 8-1 16,5 6-1-16,4 3-104 15,7 5-46-15,8-4-16 16,18 1-4-16,11-5 2 16,22-15-10-16</inkml:trace>
  <inkml:trace contextRef="#ctx0" brushRef="#br1" timeOffset="36906.28">5173 5455 377 0,'28'6'176'0,"-7"4"-3"16,-4 10-52-16,0 12-21 15,0 8-35-15,-4 9-66 16,1 7-5-16,-1 2 4 15,-2 0-2-15,0-3 4 16,-3-7-3-16,-2-8 3 0,0-11-3 16,-6-11-97-1,0-18-35-15,0 0-8 0,-9-13-14 16,1-12-5-16,-4-15 1 16</inkml:trace>
  <inkml:trace contextRef="#ctx0" brushRef="#br1" timeOffset="37609.36">5258 5354 413 0,'0'-31'161'16,"0"9"-14"-16,0 11-22 15,13 11-28-15,8 0-54 16,13 0-45-16,15 0-2 16,20 0 2-16,19 0 0 15,22-4 1-15,21-3 0 16,20-2 1-16,17-3 1 0,14-2-2 15,12 1 1 1,0-4-1-16,-2 2 1 0,-6 0 6 16,-12 0-6-1,-16 1 7-15,-21 3-12 0,-18 2 12 16,-21 2-12-16,-13 2 12 16,-19 5-6-16,-13 0 1 15,-14 0-1-15,-7 6-5 16,-10 0 12-16,-3 2-10 15,-7 1 10-15,-3 2-9 16,-3 4 4-16,1 3-5 16,-1 7 4-16,-2 5 0 0,3 5-4 15,-1 4 1-15,3 6-2 16,1 1 2-16,0 1-3 16,1-1 3-16,-1-5-3 15,-1-4 4-15,1-5-1 16,-4-5 3-16,-1-6-3 15,-2-6 2-15,-3-1 0 16,-5-3 3-16,-10-2-3 16,-5-2 3-16,-20-1-2 15,-18 1-1-15,-29 2 0 16,-29-1 0-16,-32-1-3 16,-31 3-1-16,-24-2 2 15,-28 5-2-15,-11-1 1 16,-10 0-1-16,-2 3 2 15,4 2 0-15,12-1 1 0,17 0 0 16,19-3-1-16,25 0 0 16,27-2 2-16,28-4-1 15,29-2 0-15,26-5 1 16,22 0-2-16,20 0-2 16,15 0 0-16,10 0 0 15,13 0 1-15,7 0-1 16,10 6-65-16,3-3-58 15,5-3-34-15,9 10-3 16,-5-4-4-16,1 7-1 16</inkml:trace>
  <inkml:trace contextRef="#ctx0" brushRef="#br1" timeOffset="38125.03">3936 7411 613 0,'7'-33'170'0,"-1"-12"-31"16,2-7-79-16,0-6-55 16,3-5-7-16,3-2 2 15,2-3-3-15,0 4 2 16,0 3-3-16,4 6 2 16,-2 10-1-1,1 9 1-15,-2 17 5 0,0 14-1 16,-1 19 1-16,-1 16 0 15,-3 15 3-15,-1 12-2 16,4 9-25-16,-1 0-21 16,5-1 1-16,-5-11-1 15,5-6 40-15,-6-12 2 16,0-10 0-16,-4-12 1 16,-9-14 26-16,0 0 17 15,-14-17 0-15,-3 6-3 0,-7 0-36 16,-6 4-6-16,-3 3-1 15,1 8-1-15,0 7-72 16,5 7-59-16,3-1-31 16,17 1-1-16,7-18-4 15,11 15 0-15</inkml:trace>
  <inkml:trace contextRef="#ctx0" brushRef="#br1" timeOffset="38359.37">5007 6837 568 0,'25'0'174'15,"0"17"-14"-15,-7 11-97 16,0 11-53-16,-4 11-4 16,2 10 3-16,-3 4-3 15,5 2 0-15,-4-2-6 16,6-6-96-16,-4-6-45 15,-4-18-29-15,2-9-1 16,-14-25-3-16,10 0-2 16</inkml:trace>
  <inkml:trace contextRef="#ctx0" brushRef="#br1" timeOffset="39171.93">5123 6830 488 0,'0'-31'163'0,"10"14"-30"15,9 7-39-15,9 3-42 16,18 2-55-16,15-5 3 16,22-1-2-16,21-6 0 15,19-6-1-15,31-5 1 16,24-4-1-16,25-5 2 16,22 0 4-16,28-3-4 15,22-3 8-15,25-4-6 16,15 1 6-16,15-2-6 15,8 0 5-15,11 1-5 16,-2-1 0-16,1 2 2 0,-12 7-4 16,-11 5 2-1,-12 7-1-15,-24 6 4 16,-16 8-2-16,-29 4 2 16,-22 5-3-16,-28 4-1 0,-22 7 0 15,-27 0 0-15,-24 1 0 16,-19 0-3-16,-24 1 1 15,-15 0 0-15,-17-1 2 16,-13-1 1-16,-11 0 2 16,-8 1 2-16,-14-8 1 15,10 20 0-15,-10-3 1 16,0 4-2-16,-4 4-1 16,4 6-1-16,-4 3 0 15,4 8 1-15,0 2-7 16,8 3 5-16,-4 2-4 0,4 2 5 15,1-1-4-15,-1 2 5 16,-3-3-5-16,-5-5-2 16,0 0 4-16,-12-6-2 15,-10-4 2-15,-14-3-2 16,-15-5 0-16,-21-4-1 16,-22 0-1-16,-27-2-2 15,-25-1 7-15,-31 2-8 16,-24 3 7-16,-27 2 3 15,-28 3-3-15,-26 4 6 16,-21 0-4-16,-20 1 5 16,-21 1-8-16,-11-1 7 15,-16-5-9-15,-4-3 0 0,2-3 1 16,7-5-4 0,13-2 3-16,23-2-2 0,25-3 1 15,24 0 2-15,30 1 0 16,28 0-1-16,28 1 1 15,19 1 0-15,25 0 1 16,19 0 0-16,20 1-2 16,25-1-1-16,17-3 2 15,24 3-31-15,10-5-53 16,21 1-32-16,15 3-32 16,0-13-14-16,19 21-3 15,-9-10 0-15,5 6 66 16</inkml:trace>
  <inkml:trace contextRef="#ctx0" brushRef="#br1" timeOffset="39703.14">3802 9092 507 0,'-4'-22'170'15,"6"-4"-2"-15,-2-8-51 16,5-11-121-16,4-7 3 16,4-10-1-16,2-3 2 15,5 3-1-15,-2 3 2 16,-1 12 3-16,1 10 0 16,-2 18 2-16,1 19-2 15,-4 16 0-15,5 17 3 16,0 10-3-16,6 6 3 15,1 5-5-15,5-4-6 0,0-4 1 16,-3-11 0 0,-5-8 6-16,-1-9-3 15,-11-7 3-15,-10-11-6 16,0 0 4-16,-26-8 7 0,1 0-5 16,-7-1 2-16,-6 4-9 15,-4 1-72-15,4 4-64 16,4 7-26-16,5-2-6 15,12 4-6-15,6-9 5 16</inkml:trace>
  <inkml:trace contextRef="#ctx0" brushRef="#br1" timeOffset="39921.93">4395 8597 522 0,'21'18'174'15,"0"18"-36"1,-6 12-59-16,-4 10-26 0,3 9-32 16,-4 6-20-16,0-2-2 15,-1-8-43-15,0-8-61 16,3-13-35-16,4-10-20 16,-5-21-8-16,8-11 0 15,-9-19 8-15</inkml:trace>
  <inkml:trace contextRef="#ctx0" brushRef="#br1" timeOffset="40875.06">4569 8785 337 0,'-4'-49'152'0,"1"5"-21"0,13 6-30 15,9 9-14-15,17 3-19 16,16 5-25-16,19 1-41 16,18 1-2-16,23-1 0 15,19-1 0-15,19 1 2 16,20-1 0-16,17-1 2 15,16 1-1-15,21-1 0 16,16-2-2-16,21 1 1 16,15-5-1-16,19-3 1 15,17-3-4-15,11-3 4 16,9-1-3-16,5-2 3 16,2 1-3-16,-3 1 4 15,0 2-4-15,-9 4 1 0,-6 3 1 16,-5 4-1-16,-8 1 1 15,-8 2-1-15,-11 4 0 16,-10 1-1-16,-14 0 0 16,-18 4 1-16,-17 1 2 15,-22 3-1-15,-18 0 1 16,-23 4-1-16,-21 0 1 16,-18 2-2-16,-14 3 1 15,-16-3-2-15,-10 3 0 16,-10 0-1-16,-8-5 0 15,-12 5 0-15,-5-5 1 16,-12 2 3-16,-8 3 1 16,-8-5 2-16,-7 5 0 15,-18 0-1-15,15 0 0 0,-15 0-1 16,0 0 1-16,0 0-2 16,0 0-3-16,0 0 0 15,0 0-1-15,0 0 0 16,0 0 2-16,0 0 1 15,0 0-1-15,0 0 0 16,4 15 1-16,-1-1 0 16,2 5 2-16,2 9 3 15,0 3 0-15,-1 10-2 16,0 4 3-16,0 3-4 16,2 1 3-16,-2-1-5 15,0-2 2-15,3-1-6 16,0-4 1-16,1-5 1 0,0-3-2 15,-2-2 0 1,-4-4-1-16,-4-2 2 0,-14-2-1 16,-11-1 2-16,-13-4 1 15,-20 0-2-15,-19-3 1 16,-25-1 1-16,-26-5 0 16,-30-2-2-16,-32-4 1 15,-36-3-2-15,-36 0-1 16,-31 0 1-16,-38 0 0 15,-25 0 0-15,-34 11 3 16,-26 3-1-16,-18 7 1 16,-9 6-2-16,-8 5 4 15,0 5-3-15,12 0 2 0,12 4-3 16,23-3-29 0,27 4-22-16,24-2-2 0,28-2 3 15,26-2-3-15,30 1-5 16,20-2-3-16,29 1 0 15,16-3 12-15,22-5 7 16,21 4-20-16,13-7-24 16,22 7-17-16,7-9-3 15,19 9 36-15,1-9 72 16</inkml:trace>
  <inkml:trace contextRef="#ctx0" brushRef="#br1" timeOffset="43984.37">3794 6097 258 0,'0'0'127'0,"-14"0"-9"15,1 4-4-15,-9 1-5 16,-12 3-8-16,-17 2-23 0,-11 6-35 15,-21 4-49 1,-15 5 0-16,-12 4 3 0,-12 2 3 16,-2-1-3-16,-1 1 3 15,6-2-4-15,6-3 4 16,17-5 3-16,12 0-1 16,16-4 1-16,14 0-7 15,13 0 6-15,11 1-5 16,11 4 5-16,11 3-6 15,8 8 2-15,6 7-3 16,7 13 1-16,4 11 4 16,3 17 1-16,3 22 1 15,1 25-2-15,1 19-1 16,0 31 3-16,-4 18-2 16,-7 25 2-16,-4 19 2 0,-10 16-5 15,0 10 1-15,-13 10 1 16,-2 7 4-16,-5-5-5 15,0-5 5-15,2-9-4 16,2-16-5-16,6-19 5 16,5-22-3-16,5-25 0 15,9-23 0-15,3-25-1 16,7-21-1-16,3-19 2 16,3-15 0-16,4-16-1 15,2-14-2-15,1-11 3 16,2-9-1-16,7-8 4 15,6-7-4-15,6-8 3 16,10-6 0-16,12-4 0 0,7-6-1 16,9-2 0-16,5-6 1 15,1-4-3-15,-2-2 2 16,-1 1-1-16,-7 0 4 16,-9 2-2-16,-14 4 3 15,-11 6-51-15,-11 5-63 16,-14 1-41-16,-6 11-11 15,-22-6 2-15,5 13-7 16,-16-9 72-16</inkml:trace>
  <inkml:trace contextRef="#ctx0" brushRef="#br1" timeOffset="44281.3">4114 11278 492 0,'13'0'167'15,"-13"0"-4"-15,3 22-87 16,2 5-50-16,-5 11-26 16,0 8-2-16,4 15 3 15,-4 5-2-15,0 7 0 16,-4 0-1-16,-1-4 2 15,2-5 1-15,-1-8 0 16,-1-7 4-16,0-11-3 16,-1-9 5-16,-4-8-6 0,3-8-58 15,7-13-69-15,-15 12-35 16,1-20-10-16,6-4-5 16,-6-15 2-16</inkml:trace>
  <inkml:trace contextRef="#ctx0" brushRef="#br1" timeOffset="44531.25">3857 11279 537 0,'-5'-14'178'15,"5"14"-10"-15,0 0-86 0,0 0-82 16,13-13-1-16,5 5-1 15,4-4-1-15,11-3 1 16,10-1 0-16,7-3 3 16,5 1-3-16,4 5-65 15,-1 4-63-15,-7-3-37 16,2 12-3-16,-17 0-2 16,4 14-3-16</inkml:trace>
  <inkml:trace contextRef="#ctx0" brushRef="#br1" timeOffset="44796.86">4443 11578 603 0,'-8'28'171'0,"6"-9"-4"15,2 7-171-15,0 6 0 16,2 7-1-16,1 4 5 16,2 0-1-16,-2-2 4 15,-3-4-2-15,3-7 1 16,-3-6-100-16,4-3-55 16,-4-21-11-16,-5 14-5 15,5-14 0-15,-7-13-5 16</inkml:trace>
  <inkml:trace contextRef="#ctx0" brushRef="#br1" timeOffset="44999.99">4493 11379 627 0,'0'0'168'16,"4"-18"-29"-16,-4 18-171 15,0 0-76-15,0 0-34 16,0 0-27-16,0 17-1 16,9 4-1-16,-9-3 29 15</inkml:trace>
  <inkml:trace contextRef="#ctx0" brushRef="#br1" timeOffset="45796.88">4633 11834 372 0,'0'10'170'0,"0"-10"-35"15,0-19-25-15,0 3-13 16,0-6-42-16,4-3-54 16,-2-4 0-16,5-3-5 15,1-4 1-15,7 3-2 16,0-1 2-16,3 3 2 0,3 4-1 15,-1 9-2 1,1 6 2-16,0 7 0 0,-4 11 1 16,-1 8 0-16,-1 9 2 15,-4 8-3-15,-3 4 4 16,-1 4 0-16,-7 3-1 16,0-1 1-16,0-1-3 15,-8-2 3-15,2-6-3 16,-3-6 1-16,2-7-3 15,2-6 2-15,5-13 1 16,0 0-1-16,-7-18 2 16,7-8-3-16,4-4 3 15,3-7-3-15,1-2 4 16,0 1-2-16,0 1 1 16,2 5-4-16,1 7 2 0,-2 8-3 15,1 7 1-15,-10 10 1 16,16 5-1-16,-10 6 1 15,2 8 1-15,-5 5 1 16,3 4 1-16,-1 1 0 16,2 2-1-16,-4-4 0 15,4-4-2-15,-1-5 2 16,7-9-2-16,2-5 0 16,6-12 0-16,3-4 1 15,5-5 2-15,2-3-1 16,1-5 2-16,0-1-2 15,-2-3 3-15,-4 1 0 16,-6-1 0-16,-2 0 0 16,-10-1 2-16,-2 4 3 15,-6 2 0-15,0 3 2 0,-8 7-5 16,-1 7-2 0,-7 7 0-16,-2 12 0 0,-1 5-1 15,0 7-5-15,1 3-2 16,0 4-3-16,9 2 2 15,4 0 2-15,7-1-2 16,10-3 2-16,8-2-1 16,8-1 3-16,5-2-1 15,5-5 4-15,4-3-4 16,1-9-105-16,-6-7-46 16,4-3-6-16,-11-11-3 15,-3 3-3-15,-15-12 14 16</inkml:trace>
  <inkml:trace contextRef="#ctx0" brushRef="#br1" timeOffset="46093.75">4117 12393 411 0,'16'0'173'0,"12"-20"-12"16,31-3-59-16,25-1-43 0,17-3-55 15,25-3-2-15,20 1-2 16,5-2-1-16,7 5 2 16,-1 1 1-16,-11 2-1 15,-11 3 1-15,-13 3-79 16,-22 5-55-16,-26-1-27 15,-12 13-5-15,-32-5-5 16,-19 14 0-16</inkml:trace>
  <inkml:trace contextRef="#ctx0" brushRef="#br1" timeOffset="46343.86">3936 12733 570 0,'31'0'172'0,"21"-24"-10"15,32-1-161-15,22-4 3 16,20-1 0-16,17-2-1 16,7 3 0-16,4-1-4 15,-4 6 2-15,-11 3-96 16,-18 3-63-16,-7 12-11 15,-33-1 0-15,-18 11-5 16,-45-8 20-16</inkml:trace>
  <inkml:trace contextRef="#ctx0" brushRef="#br1" timeOffset="56265.66">16801 3753 438 0,'-12'0'176'0,"12"0"-40"16,0 0-23-16,-11-10-23 16,11 10-26-16,0 0-58 15,18 5-6-15,-3 0 0 16,7-2 0-16,8 2 0 15,7 0 0-15,16 1 0 16,15 0 0-16,17-2 0 16,15-4 0-16,24 4 0 15,18-4 0-15,22 0 0 16,14 0 0-16,20 3-5 16,8-3 4-16,14 4-1 15,4-1 2-15,6 3-1 16,0-2 0-16,-1 3-1 15,-5 0 1-15,-4 0 0 16,-9-2 1-16,-13 0-2 16,-8 1 1-16,-16-3 0 0,-16 0 1 15,-18-3 0-15,-20 4 0 16,-18-4 1-16,-19 0-1 16,-23 3 0-16,-13-3 3 15,-21 0 1-15,-9 0 1 16,-17 0-4-16,-19 0 1 15,-13 0 0-15,-19 0-4 16,-14 0 2-16,-20-4-2 16,-20 0-2-16,-23-3-1 15,-18 0 3-15,-16-2 0 16,-18 2 1-16,-9-1 1 0,-9 1 0 16,-8 1 1-16,-6 1-2 15,-2 5 1-15,-8 0 0 16,4 0 2-16,1 6-1 15,7 2-1-15,7-1 0 16,13-1 0-16,15 0 1 16,21 0 0-16,23-2-1 15,22-4 0-15,22 4 1 16,21-4 3-16,21 0-16 16,18-3-19-16,27 3-2 15,0 0 2-15,21-6 4 16,21 0-2-16,23 2-1 15,20-3-1-15,25-2 15 0,25 0 19 16,29-1 3-16,26 2 4 16,24-3-5-16,19 6 4 15,18 0-4-15,11 5 0 16,10 5-2-16,5 1-1 16,-5 7 0-16,-7 2-7 15,-14 3 3-15,-15 1-4 16,-24 2 4-16,-27-1-3 15,-29-2 2-15,-27-3-3 16,-27 0-12-16,-26-5-35 16,-22-2-33-16,-19-1-24 15,-23-7-42-15,-12 0-8 16,-10-4-3-16,-14 4 109 16</inkml:trace>
  <inkml:trace contextRef="#ctx0" brushRef="#br1" timeOffset="58765.75">23496 4789 343 0,'0'0'171'0,"-20"-6"-27"16,1 6-19-16,-11-9-16 15,-6 5-27-15,-18-4-33 16,-11-1-49-16,-18-1 0 15,-17-2 0-15,-16 1 0 16,-15 1 0-16,-17 2 0 16,-12-1 0-16,-13 2 0 15,-14 2 0-15,-9 1 0 16,-17 4 0-16,-14-5 0 0,-8 5 0 16,-12 0 0-16,-8 0 0 15,-7 0 0-15,2 0 0 16,-1 3 0-16,7 1 0 15,4-1 0-15,4 2 0 16,10-1 0-16,7-1 0 16,7-3 0-16,3 5 0 15,7-2 0-15,6-3 0 16,6 5 0-16,11-5 0 16,16 5 0-16,7-5 0 15,16 4 0-15,14-4 0 0,14 0 0 16,16 0 0-1,15 0 0-15,14-5 0 0,14 5 0 16,13 0 0-16,13 0 0 16,10 0 0-16,13 0 0 15,4 0 0-15,10 0 0 16,0 0 0-16,0 10 0 16,0-10 0-16,3 20 0 15,2-5 0-15,-5 6 0 16,4 5 0-16,-4 6 0 15,2 6 0-15,-2 6 0 16,0 5 0-16,-3 1 0 16,0 2 0-16,-2 1 0 15,3-1 0-15,-1-2 0 16,3-6 0-16,-6-4 0 0,6-5 0 16,0-4 0-16,0-5 0 15,6-5 0-15,-6-6 0 16,5-2 0-16,-5-13 0 15,11 16 0-15,-1-13 0 16,10 1-6-16,3-4 1 16,13 0 0-16,7-6 1 15,12 2 2-15,9-3 1 16,13 0 1-16,9-1-1 16,11 0 2-16,13 0 0 15,9-1-1-15,9 1-1 16,12-1 2-16,15-3-1 0,7 0 1 15,15 0 0-15,7 0 1 16,7-3-2-16,6 2 3 16,8 1-1-16,1-1-1 15,5 5 0-15,2-2 0 16,-1 5-2-16,9-1 0 16,-1 6 0-16,4-4-1 15,0 4 0-15,1 0 1 16,-1 6-1-16,-3 0 2 15,-3 0-1-15,-11 4 1 16,-5-1 2-16,-9 2-1 16,-12 1-1-16,-8 0 0 15,-12 0 1-15,-10-2-1 16,-9 0 1-16,-10-3-1 16,-13 0-1-16,-6-4 1 0,-14 1 0 15,-10-4 1-15,-10 0 0 16,-10-4 0-16,-11-1 1 15,-11 0-1-15,-8-1 1 16,-10-1 1-16,-6 0 0 16,-7-1 0-16,-3-3-3 15,-7-3 0-15,-6-3 0 16,0-3 0-16,0-3 0 16,-8-5 0-16,0-4 0 15,-3-5 0-15,-3 2 0 16,-1-2 0-16,2-1 0 15,-3 2 0-15,1 3 0 16,-1 3 0-16,-1 2 0 16,-2 7-113-16,-9 4-51 15,-12 1-10-15,-10 6-6 0,-21 2-10 16,-15 8-8-16</inkml:trace>
  <inkml:trace contextRef="#ctx0" brushRef="#br1" timeOffset="59359.36">19816 4320 495 0,'0'0'192'0,"0"-11"-3"0,0 11-74 16,0 0-83-1,0 0-32-15,0 0 0 0,2 15 0 16,4 2 0-16,2 11 0 16,2 10 0-16,0 14 0 15,3 14 0-15,1 14 0 16,-2 10 0-16,0 9 0 15,-3 5 0-15,-2 1 0 16,-3-3 0-16,-1-4 0 16,-3-8 0-16,0-9 0 15,-3-9 0-15,-2-14 0 16,0-8 0-16,0-11 0 16,-1-9 0-16,0-9 0 15,2-7 0-15,4-14 0 0,-3 11-56 16,3-11-77-16,0 0-37 15,0 0-1-15,16-11-9 16,-9-3-4-16</inkml:trace>
  <inkml:trace contextRef="#ctx0" brushRef="#br1" timeOffset="59734.38">20459 5364 320 0,'40'3'186'0,"11"7"-42"16,10 5-31-16,5 3-9 15,18 7-27-15,7 2-34 16,12 4-17-16,10 5-18 15,7 2-6-15,7 4-2 16,6 1 0-16,-2 1 0 16,-3 1 0-16,-9-2 0 15,-4 0 0-15,-11-5 0 16,-11-1 0-16,-14-8 0 16,-10-4 0-16,-15-6 0 15,-13-2 0-15,-12-7 0 16,-11-6-47-16,-18-4-69 15,0 0-40-15,-21-10-22 0,-9 1-2 16,-17-9-4 0,-10 2 22-16</inkml:trace>
  <inkml:trace contextRef="#ctx0" brushRef="#br1" timeOffset="60156.3">18926 5435 612 0,'0'0'182'16,"-14"-4"-26"-1,14 4-89-15,-18 15-61 0,-1 4-6 16,-6 7 0-16,-13 8 0 16,-10 9 0-16,-12 12 0 15,-11 5 0-15,-7 7 0 16,-6-1 0-16,2 3 0 16,1-6 0-16,5-2 0 15,7-8 0-15,11-9 0 16,10-11 0-16,11-8 0 15,11-7 0-15,7-8 0 0,7-3 0 16,12-7 0 0,0 0-48-16,0 0-69 0,0 0-35 15,15 4-23-15,-3 1-13 16,-12-5 1-16,25 9 31 16</inkml:trace>
  <inkml:trace contextRef="#ctx0" brushRef="#br1" timeOffset="61156.28">18489 6238 362 0,'23'0'180'0,"-12"-5"-35"15,-11 5-22-15,0 0-14 0,-17-4-36 16,-10 4-51-16,-17 4-24 15,-17-4 3-15,-23 5 2 16,-20-5 0-16,-24 7-4 16,-21-2-1-16,-21 2 1 15,-10 1 1-15,-9 1 0 16,-4-1 2-16,1 0-2 16,9-1 2-16,9-2-1 15,14-2-1-15,14-3 0 16,16 0 0-16,14 0 0 15,15-3-1-15,16-1 0 16,17 4 0-16,9-6-1 16,16 6 1-16,11 0-3 15,11-3-1-15,8 3 0 0,13 0-1 16,0 0 0-16,0 0 1 16,0 13 0-16,12-4 1 15,0 5 1-15,5 7 6 16,-1 5 1-16,3 6-4 15,2 8 3-15,-3 4-3 16,-3 11 3-16,-1 6-4 16,-1 5 2-16,-7 3-5 15,1 4 6-15,-4 0 1 16,-3-1 0-16,0-1-1 16,0-4 1-16,0-7-1 0,-3-3 2 15,3-6-1-15,0-8-4 16,0-4 2-16,0-8 0 15,4-6 4 1,5-6 0-16,3-4 3 0,7-6-6 16,2-4-2-16,10-5 0 15,9 0 0-15,6-8 0 16,14-2 0-16,8-3 0 16,16-2 0-16,12 0 0 15,8-2 0-15,10 2 0 16,6 1 0-16,6 1 0 15,4 3 0-15,0 2 0 16,3 2 0-16,-5 1 0 16,0 1 0-16,-2 1 0 15,-6 3 0-15,-4-5 0 0,-11 5 0 16,-1-3 0-16,-10 3 0 16,-6-5 0-16,-6 2 0 15,-7 3 0-15,-6-7 0 16,-5 2 0-16,-5-2 0 15,-7-1 0-15,-7 0 0 16,-9-4 0-16,-5-3 0 16,-6-3 0-16,-8-2 0 15,-4-5 0-15,-3-5 0 16,-5-4 0-16,-5-4 0 16,0-3 0-16,0-3 0 15,-8-1 0-15,-1-1 0 16,0-1 0-16,-3 4 0 0,1-1 0 15,1 2 0-15,-1 3 0 16,4 4 0-16,-1 4 0 16,2 6 0-16,0 8-83 15,0 5-64-15,-6 8-30 16,-1 14-4-16,-13 6-6 16,-4 19-7-16</inkml:trace>
  <inkml:trace contextRef="#ctx0" brushRef="#br1" timeOffset="61968.85">16994 7699 470 0,'10'-5'185'0,"-10"5"-14"0,0 0-51 16,0 24-58 0,0-5-47-16,0 6-15 0,6 2-3 15,-6 4-10-15,3 2 9 16,-3-2 3-16,0-2-2 16,2-8 3-16,-2-2 0 15,0-8 3-15,0-11 4 16,5 10 1-16,-5-10-4 15,0 0-2-15,5-10-2 16,0-1 0-16,0-7 0 16,2-2 0-16,-1-5 0 15,3-4 0-15,2-1 0 16,0-1 0-16,5 0 0 0,-2 4 0 16,1 4 0-1,2 7 0-15,-4 6 0 0,5 10 0 16,-6 4 0-16,1 10-7 15,-3 6 8-15,-2 7-8 16,-1 5 7-16,-7 0-10 16,4-3 8-16,-4-3 3 15,0-7 3-15,3-5 4 16,-3-14-5-16,6 12-2 16,-6-12 1-16,10-12-3 15,-4 1 2-15,2-7-1 16,1-4-2-16,1-4 2 15,3-3-2-15,0 1 6 0,3 1 0 16,-3 6-2-16,3 6-2 16,-3 10 0-16,1 11 0 15,-4 9 0-15,-1 8 0 16,-1 6-3-16,-3 0 0 16,2 1-4-16,-3-2 5 15,2-3-91-15,-3-9-54 16,8 0-24-16,-11-16-7 15,19 10-6-15,-8-10-4 16</inkml:trace>
  <inkml:trace contextRef="#ctx0" brushRef="#br1" timeOffset="62765.62">17770 7730 477 0,'0'0'178'16,"0"0"-34"-16,-14-4-37 15,14 4-25-15,-14 4-47 16,14-4-35-16,-19 19-4 16,7-5-5-16,1 5 3 15,0 5-2-15,-2-1 8 16,2 2-1-16,4 0 4 15,0-3-3-15,7-5 2 16,0-4 3-16,0-3-1 16,0-10-1-16,20 0 0 15,-4-6 0-15,1-6-4 16,4-4 2-16,1-2-3 0,2-4-3 16,0-3 0-16,0 1 4 15,-1-1-1-15,-2 3 3 16,-2 4 4-16,-7 4-5 15,0 6-1-15,-12 8 1 16,17 5 0-16,-13 6-1 16,-4 6 2-16,7 5-2 15,-3 0-4-15,3 2 5 16,2-3 3-16,3-3 2 16,2-4 2-16,3-4-5 0,-2-10 2 15,6 0-4 1,-2-10 0-16,1-6 0 0,-2-6 0 15,-2-3-2 1,-1-3 4-16,-1-2-7 16,-2 3 10-16,-5-2-5 0,0 3 0 15,-7 6 0-15,0 3 0 16,0 7-15-16,-4-2-77 16,4 12-26-16,-15-11-15 15,4 11 0-15,1-5 3 16,0 5 30-16,-4-4 26 15,4-2 91-15,10 6 67 16,-20-7 33-16,20 7 10 16,-17-9 2-16,17 9-12 15,-10-6-21-15,10 6-25 0,0 0-49 16,4 20-11-16,4-7-7 16,4 6-4-16,0 2 0 15,7 5 0-15,2 5 0 16,1 1 0-16,1 0 0 15,1-1 0-15,0-2 0 16,-6-4 0-16,1-1-64 16,-7-5-72-16,-12-19-31 15,15 18-19-15,-15-18-5 16,6-16 2-16</inkml:trace>
  <inkml:trace contextRef="#ctx0" brushRef="#br1" timeOffset="63921.87">24157 6586 68 0,'36'-10'53'0,"1"2"37"16,-8-1 29-16,-6-1 3 16,-5 3-7-16,-5-1-6 15,-13 8-11-15,6-14-4 16,-6 14-12-16,-32-7-41 15,-1 7-38-15,-19-4-6 16,-16-1 1-16,-23-2 5 0,-22-2 5 16,-21-3-10-1,-23-4 6-15,-16-2-6 0,-13-2 6 16,-9-2-6 0,1 2 4-16,3 2-5 0,10 2-1 15,13 4 5-15,20 3-2 16,19 4 1-16,17 1-1 15,25 4 0-15,14 0 1 16,18 5-2-16,15-5 1 16,13 4-2-16,8-4 0 15,8 4-1-15,11-4 2 16,-7 12-2-16,7 3 3 16,5 6 1-16,-2 9-6 15,-3 14 7-15,6 13-4 16,-6 13 2-16,7 10-2 0,0 7 9 15,-3 0-9-15,3 0 4 16,-1-5 2-16,2-8-1 16,-5-10 0-16,3-14 1 15,-4-10-2-15,-2-11-4 16,0-7 3-16,0-6 2 16,5-5 4-16,-5-11 2 15,13 12 1-15,0-9-3 16,10-3 2-16,7 5-1 15,9-5-5-15,8 4-2 0,14 0 0 16,7 0 0-16,14 0 0 16,7 2 0-16,10 1 0 15,10 0 0 1,9 4 0-16,9-2 0 0,6 2 0 16,6-1 0-16,2 2 0 15,3-2 0-15,1-1 0 16,-3-1 0-16,-7-2 0 15,-5-2 0-15,-7-4 0 16,-12 0 0-16,-10-4 0 16,-10-4 0-16,-11 0 0 15,-12-3 0-15,-9 0 0 16,-13 0 0-16,-11-4 0 16,-9-1 0-16,-6-4 0 15,-11-4 0-15,-9-6-4 0,0-5 0 16,-12-5 2-16,-2-5-7 15,-1-3 10-15,-2-3-4 16,3 2 3-16,-2 4-2 16,4 2 2-16,-1 6-3 15,5 5 1-15,3 7-70 16,-5 9-62-16,-6 4-29 16,-1 12-8-16,-15 0-3 15,-8 18-6-15</inkml:trace>
  <inkml:trace contextRef="#ctx0" brushRef="#br1" timeOffset="64656.25">22577 7825 561 0,'0'0'180'0,"0"0"-37"16,0 0-37-16,6 10-73 16,-6 7-33-16,4 5-5 15,-4 5-2-15,2 1 4 0,-2 3-6 16,5-3 3-1,-5-3 2-15,0-6 2 16,3-4 0-16,-3-4 0 16,0-11 0-16,0 0 2 0,0 0 6 15,0 0 0-15,0 0 1 16,0 0 0-16,8-15 1 16,-5-2 0-16,6-3-8 15,0-6 0-15,1-2 0 16,2-2 0-16,-1 4 0 15,1 4 0-15,-1 7 0 16,-1 8 0-16,-10 7 0 16,13 18 0-16,-13 5 0 15,0 5 0-15,0 3 0 16,0-1-5-16,3-2 2 16,-3-2 5-16,4-7 1 15,-1-4-2-15,-3-15-1 0,10 11-1 16,-10-11 0-16,19-9-1 15,-9-3 0-15,2-6-4 16,1-6 4-16,4-3 0 16,0-3 2-16,1 1-2 15,-1 1 6-15,-2 6 0 16,-4 4 2-16,-2 5-3 16,-9 13 0-16,13-4-3 15,-13 4 0-15,3 12 0 16,-3-12 0-16,4 19 0 15,-1-8 0-15,3 1 0 16,1 2 0-16,1-1 0 0,6 6-69 16,2-1-36-1,4-1-17-15,2-1-10 0,4-4-7 16,4-2-3-16,1-6-2 16,3-4 2-16</inkml:trace>
  <inkml:trace contextRef="#ctx0" brushRef="#br1" timeOffset="65203.13">23309 7915 405 0,'15'-20'140'0,"-1"1"0"16,-5 1-14-16,-5 0-24 15,-4 7-27-15,0 1-51 0,0 10-26 16,-19 0-1-16,-1 6 0 16,0 8-6-16,-5 4 1 15,1 4 3-15,-3 2 5 16,2 4-1-16,5-2 4 15,5-2 0-15,5-2 3 16,4-4-2-16,6-6 0 16,8-2-1-16,2-5 0 15,5-5-2-15,2-3-2 16,6-5-1-16,1-5-2 16,4-6 3-16,1-1 0 15,0 0 1-15,0 1 1 16,-5 2 5-16,0 5-5 15,-6 4-3-15,-5 8-2 16,-5 9 0-16,-2 5 2 0,-6 4 2 16,4 4 0-16,-2-1-4 15,3 2 7-15,0-2 3 16,4-3 1-16,0-6-3 16,3-4-1-16,-2-4-1 15,2-4 0-15,-2-7-1 16,2-4-1-16,-1-7-1 15,2-3 2-15,0-5 1 16,1-4 0-16,2-4-2 16,0-1 0-16,0 2 0 15,-2 2 0-15,-1 4 0 16,-3 5 0-16,-2 5 0 16,-5 3-4-16,-3 14-108 15,0 0-42-15,-11-9-20 16,1 15-2-16,-12-2-7 15,3 4 4-15</inkml:trace>
  <inkml:trace contextRef="#ctx0" brushRef="#br1" timeOffset="65843.81">23434 7790 476 0,'0'-12'175'16,"10"12"-10"-16,1 0-43 15,4 4-42-15,3 4-75 16,3 10-5-16,0 3 0 0,6 6 0 16,-1 2 0-16,0 4 0 15,1 2-4-15,-2 0-1 16,1-2 4-16,0-3-1 16,-3-2 3-16,-1-3-1 15,-1-4 2-15,-2-4-1 16,-1-4 1-16,-6-3-1 15,-2-3 1-15,-10-7 1 16,13 6-3-16,-13-6 0 16,0 0 0-16,0 0 0 15,0 0 0-15,0 0 0 16,0 0 0-16,0 0 0 0,0 0 0 16,0 0 0-1,0 0 0-15,0 0-3 0,0 0 1 16,0 0 1-16,0 0 1 15,0 0 1-15,0 0 0 16,0 0 0-16,0 0 0 16,0 0 1-16,0 0-2 15,0 0 0-15,0 0 0 16,0 0 0-16,0 0 0 16,0 0 0-16,0 0 0 15,0 0 0-15,0 0 0 16,0 0 0-16,0 0 0 15,0 0 0-15,0 0 0 16,0 0 0-16,0 0-2 16,0 0 1-16,0 0 1 15,0 0 0-15,0 0 0 16,0 0 3-16,0 0-3 16,0 0 0-16,0 0 0 15,0 0 0-15,0 0-69 0,0 0-70 16,0 0-29-16,-21 0-9 15,7 7-10-15,-14-4 1 16</inkml:trace>
  <inkml:trace contextRef="#ctx0" brushRef="#br1" timeOffset="66484.38">22502 8306 89 0,'0'0'73'16,"0"-13"-20"-16,0 13-12 16,0 0-15-16,0 0-10 15,0 0-8-15,0 0-2 16,0 0-3-16,10 0 1 16,-7 11 0-16,4 2 3 15,-4 5 9-15,6 5 2 16,-1 5 2-16,4 7-5 15,-2 1 0-15,3 6-2 0,-1 1-4 16,3 0-4-16,-3-1-5 16,-2-4 0-16,-3-2 0 15,-1-5 0-15,-6-4 1 16,0-5-1-16,-4-4 0 16,-3-2-11-16,-1-2-8 15,-4-1-5-15,3-1-6 16,-2-2-4-16,11-10-10 15,-22 15-3-15,12-9-10 16,-4-3 5-16,2 2-2 16,-9-5-1-16,1 0 40 15</inkml:trace>
  <inkml:trace contextRef="#ctx0" brushRef="#br1" timeOffset="69453.12">14128 9851 535 0,'0'-16'179'0,"0"3"-35"15,0-1-32-15,-4 2-59 16,4 1-53-16,-5-1 0 16,5 12 0-16,-11-19 0 15,11 19 0-15,-12-17 0 16,1 11 0-16,-1-1 0 0,-3 2 0 15,-5 2 0-15,-3 3 0 16,-1 0 0-16,-3 3 0 16,0 4 0-16,-1 4 0 15,2 3 0-15,1 6 0 16,5 6 0-16,3 6 0 16,5 6 0-16,1 2 0 15,6 2 0-15,5 0 0 16,0-1 0-16,5-4 0 15,8-3 0-15,3-8 0 16,8-7 0-16,1-9 0 16,6-6 0-16,1-4 0 15,3-9 0-15,-1-7 0 0,0-10 0 16,-5-3 0-16,-3-7 0 16,-3-2 0-16,-5-1 0 15,-2-1 0-15,-6 3 0 16,-1 3 0-16,-2 8 0 15,-5 7 0-15,-2 7 0 16,0 12 0-16,0 0 0 16,0 23 0-16,-2 8 0 15,-3 7 0-15,0 5 0 16,-1 4 0-16,1 5 0 16,0 0 0-16,0-3 0 15,1-7-105-15,4-13-48 16,0-3-18-16,0-15-12 0,0-11 2 15,14-6-4 1</inkml:trace>
  <inkml:trace contextRef="#ctx0" brushRef="#br1" timeOffset="69843.73">14330 9788 529 0,'0'0'180'16,"10"22"-22"-16,-10 8-36 15,0 7-88-15,0 6-34 16,0 1 0-16,0 2 0 16,0-6 0-16,0-5 0 15,0-10 0-15,0-5 0 16,0-9 0-16,0-11 0 16,0 0 0-16,0 0 0 0,6-23 0 15,0-3 0-15,4-7 0 16,2-6 0-16,3 1 0 15,0-6 0-15,2 6 0 16,-2 3 0-16,-3 9 0 16,1 9 0-16,-13 17 0 15,13-5 0-15,-13 5 0 16,5 25 0-16,-5-3 0 16,0 4 0-16,5 5 0 15,-5 0 0-15,6 3-98 16,-1 0-43-16,-1-6-19 15,6-1-13-15,1-10 0 0,2-1-6 16</inkml:trace>
  <inkml:trace contextRef="#ctx0" brushRef="#br1" timeOffset="71249.98">14669 9933 535 0,'13'-27'139'0,"-4"1"-14"16,0 6-21-16,-2 6-33 15,-7 4-54-15,0 10-3 16,0 0-1-16,-13 9-8 16,3 6-5-16,0 3 0 15,-1 5 0-15,2 1 0 16,1 3 0-16,1 0 0 0,4 0 0 16,3-6 0-1,0-2 0-15,3-7 0 0,-3-12 0 16,18 10-8-16,-5-10-2 15,1-11 1-15,3-4 0 16,2-8 2-16,-2-4 3 16,0-5-3-16,0-3 9 15,-1 0-1-15,-2 6 7 16,-4 3-2-16,-4 6 4 16,-6 20-1-16,0 0 0 15,12 0 0-15,-12 22-9 16,0 2 0-16,8 3 0 15,-2 0 0-15,7 2 0 16,1-5 0-16,7-3 0 16,1-7 0-16,1-6-7 0,4-8 1 15,-3-7 1-15,-1-10 0 16,-3-10 5-16,2-12-2 16,-3-11 2-16,-6-13 3 15,4-10 0-15,-5-13 0 16,-1-9 1-16,-4-2 3 15,-2 2-2-15,-2 4-5 16,-3 6 0-16,-3 10 0 16,-3 14 0-16,-2 12 0 15,-1 16 0-15,-1 9 0 16,0 11 0-16,-3 13 0 16,0 8 0-16,1 15 0 15,2 12 0-15,1 17 0 0,2 13 0 16,-2 19 0-16,6 10 0 15,3 11 0-15,4 5 0 16,5-3 0-16,11-5 0 16,2-13 0-16,1-14 0 15,6-18 0-15,-2-15 0 16,-1-18 0-16,-2-13-6 16,-3-11 3-16,-3-13 1 15,-5-7-1-15,-2-7-1 16,0-6-5-16,3-1 7 15,-3 1 1-15,3 1 4 16,-6 6 2-16,-1 6-1 16,1 8-1-16,-8 12 1 15,0 0-1-15,12 9 1 16,-8 4 0-16,0 1-4 16,0 1-4-16,5 0 2 15,2-1 3-15,3-4-2 0,2-2-2 16,0-8-2-16,2 0 1 15,1-8-1-15,1-4 0 16,0-9 3-16,-4-3-3 16,3-5 4-16,-1-2 0 15,-4 0 3-15,-3 0 3 16,0 2 4-16,-3 2 0 16,-5 7 0-16,-3 6-6 15,5 4-3-15,-5 10 0 16,0 0 0-16,0 0 0 0,-10 21 0 15,10 2 0-15,-6 10 0 16,6 7 0 0,-2 14 0-16,2 13 0 0,-8 15 0 15,5 14 0-15,-6 12 0 16,-1 8 0-16,-5 1 0 16,-2-2 0-16,-3-6 0 15,-2-11 0-15,-1-16 0 16,0-15 0-16,-5-18 0 15,-2-15 0-15,-3-10 0 16,-4-9 0-16,-11-10 0 16,0-9 0-16,-7-12 0 15,-1-10 0-15,2-11-5 0,1-6 4 16,11-6-3-16,8-5 4 16,9-1-6-16,10-2 5 15,15 4 1-15,7 6-3 16,11 3 1-16,9 6-5 15,5 3 2-15,7 7-2 16,-2 5 1-16,3 5 2 16,-3 5 2-16,-1 5 1 15,-6 4 1-15,-6 4 2 16,-3 0 3-16,-5 0 3 16,-7 0 2-16,-9 0 1 15,12 8-2-15,-12-8 0 16,0 0-9-16,0 0 0 15,5 13 0-15,-5-13-66 16,0 0-74-16,0 15-29 0,0-15-6 16,-7 11 0-16,-4-11-6 15</inkml:trace>
  <inkml:trace contextRef="#ctx0" brushRef="#br1" timeOffset="79125">6597 10317 681 0,'0'0'192'0,"0"0"-42"0,11 15-155 15,-6 0-4-15,3 7 5 16,1 8-1-16,-6 7 6 16,-3 7-4-16,0 6 4 0,-9 2-2 15,5 1 4-15,-5-1-2 16,0-4-6-16,2-7 5 16,1-8-6-16,3-10 6 15,3-12 0-15,17-17 1 16,12-17-3-16,16-24 2 15,25-24 4-15,21-22-3 16,29-21 4-16,30-21-3 16,23-14-5-16,24-6 4 15,9 0 1-15,6 11-4 16,-4 14 2-16,-12 15-2 16,-17 20 3-16,-24 21-3 15,-22 20 4-15,-28 17-4 0,-23 14-2 16,-18 10 2-1,-12 10 0-15,-14 3 1 0,-9 3 0 16,-10 4-2-16,-6-2 3 16,-13-5 2-16,11 11 3 15,-11-11 1-15,-7 14-1 16,-4-6 1-16,-2 1 0 16,-2 0 1-16,-2 1-5 15,2-1-2-15,-2 2 0 16,3-3 0-16,-2-2 0 15,4 0 0-15,1-6 0 16,11 0-123-16,0 0-53 16,5-30-8-16,22 3-9 15,7-20-4-15</inkml:trace>
  <inkml:trace contextRef="#ctx0" brushRef="#br1" timeOffset="79703.12">14535 6543 697 0,'-26'25'192'0,"-4"7"-58"0,3 10-134 16,-3 7 0-1,0 2 0-15,-2 0 0 16,2-4 0-16,4-8 0 15,8-8 0-15,3-9 0 0,8-9 0 16,7-13 0-16,12 5 0 16,9-15 0-16,11-10 0 15,13-12 0-15,22-18 0 16,23-15 0-16,27-18 0 16,33-18 0-16,30-14-38 15,26-13-145-15,22-20-14 16,24-4-3-16,5-21-7 15,25 4 9-15</inkml:trace>
  <inkml:trace contextRef="#ctx0" brushRef="#br1" timeOffset="81578.17">10518 867 651 0,'0'0'201'0,"0"0"-39"0,19-50-153 16,-19 50-9-16,0 0 0 15,-12-56 0-15,12 56 0 16,0 0 0-16,-19-57 0 16,19 57 0-16,0 0 0 15,-20-46 0-15,20 46 0 16,0 0 0-16,0 0 0 15,-51-30 0-15,51 30 0 16,-45 6 0-16,45-6 0 16,-61 23 0-16,61-23 0 0,-66 39 0 15,66-39 0-15,-63 57 0 16,63-57 0-16,-48 69 0 16,48-69-25-16,-17 74-133 15,17-74-26-15,20 66 1 16,-20-66 2-16,55 48 2 15</inkml:trace>
  <inkml:trace contextRef="#ctx0" brushRef="#br1" timeOffset="81859.38">10553 995 394 0,'52'-22'178'16,"-5"-6"-9"-16,-47 28-25 16,68-55-14-16,-68 55-122 0,35-50-8 15,-35 50 0-15,0 0 0 16,0 0 0-16,0 0 0 15,-52-30 0-15,52 30 0 16,0 0 0-16,-56 45 0 16,56-45 0-16,0 0 0 15,-21 55 0-15,21-55 0 16,0 0 0-16,0 0 0 16,48 48 0-16,-48-48 0 15,0 0 0-15,67-7 0 16,-67 7 0-16,46-24 0 15,-46 24 0-15,0 0 0 16,48-52-70-16,-48 52-132 0,0 0-1 16,12-55-5-1,-12 55-1-15</inkml:trace>
  <inkml:trace contextRef="#ctx0" brushRef="#br1" timeOffset="82390.63">10886 760 504 0,'46'13'204'16,"-46"-13"-44"-16,53 19-34 16,-53-19-97-16,49 20-29 15,-49-20 0-15,0 0 0 16,53 34 0-16,-53-34 0 16,0 0 0-16,0 0 0 15,0 0 0-15,55 41 0 16,-55-41 0-16,0 0 0 15,0 0 0-15,0 0 0 16,0 0 0-16,0 0 0 0,54-49 0 16,-54 49 0-16,0 0 0 15,0 0 0-15,0 0 0 16,53-43 0-16,-53 43 0 16,0 0 0-16,0 0 0 15,0 0 0-15,45 7 0 16,-45-7 0-16,0 0 0 15,0 0 0-15,0 0 0 16,48 36 0-16,-48-36 0 16,0 0 0-16,0 0 0 15,48 5 0-15,-48-5 0 16,0 0 0-16,0 0 0 16,60-26 0-16,-60 26 0 0,0 0 0 15,0 0 0-15,52-20 0 16,-52 20 0-16,0 0 0 15,0 0 0-15,0 0 0 16,0 0 0-16,46 29-165 16,-46-29-28-16,0 0-4 15,0 0-10-15,-2 60 0 16</inkml:trace>
  <inkml:trace contextRef="#ctx0" brushRef="#br1" timeOffset="83250">11237 1361 547 0,'-20'-49'205'0,"20"49"-13"15,0 0-113-15,-82-56-79 16,25 60 0-16,-14 20 0 0,-7 25 0 16,-2 23 0-16,4 19 0 15,9 12 0-15,13 9 0 16,20-15 0-16,15-3 0 16,13-11 0-16,24-9 0 15,16-21-11-15,24-14 5 16,16-20-4-16,17-15 6 15,12-15 6-15,6-17 1 16,5-14 0-16,-7-15 0 16,-10-8 3-16,-14-10-6 15,-17 4 12-15,-15 1-10 16,-19 8-2-16,-20 8 0 0,-12 18 0 16,-18 17 0-1,-13 23 0-15,-14 21 0 16,-6 17 0-16,-4 12 0 15,0 3 0-15,2 4 0 0,12-1 0 16,10-7 0-16,17-10 0 16,14-9 0-16,16-10-11 15,18-11 3-15,5-8 1 16,12-10 2-16,1-10 7 16,0-9 2-16,-5-8 6 15,-6-7-7-15,-8-6 4 16,-13-2-2-16,-9 1-5 15,-11-2 0-15,-3 6 0 16,-6 6-102-16,-1 9-62 16,-1 4-10-16,7 5 2 0,4 4-10 15,6 4 5-15</inkml:trace>
  <inkml:trace contextRef="#ctx0" brushRef="#br1" timeOffset="84203.11">11857 1689 456 0,'22'35'163'16,"-2"3"-19"-16,-7-2-19 16,2 0-42-16,-12-6-31 15,-1-4-52-15,-2-9 0 16,-4-7 0-16,4-10 0 16,-11 0 0-16,11-10 0 15,-3-9 0-15,7-7 0 0,5-6 0 16,3-5 0-1,1-1 0-15,7-1 0 16,1 3 0-16,0 9 0 16,1 10 0-16,0 12 0 0,-1 15 0 15,-2 9 0-15,-3 9 0 16,-2 8 0-16,-1 0 0 16,-1 3 0-16,-2-6 0 15,3-6 0-15,1-8 0 16,-1-7 0-16,0-7 0 15,0-10 0-15,3-5 0 16,-3-8 0-16,0-5 0 16,1-8 0-16,-1-1 0 15,-2 1 0-15,-3 4 0 16,-3 5 0-16,2 10 0 0,-7 12 0 16,0 0 0-1,0 27 0-15,0-4 0 0,0 3 0 16,0-1 0-1,0-2 0-15,0-7 0 0,4-5 0 16,-4-11 0-16,10 4 0 16,-10-4 0-16,19-21 0 15,-8 3 0-15,1-9 0 16,5-5 0-16,-1-5 0 16,1 0 0-16,-2 3 0 15,1 4 0-15,-6 5 0 16,-3 7 0-16,-7 18 0 0,15 0 0 15,-10 25 0 1,5 4 0-16,1 12 0 0,2 8-9 16,4 13 4-16,-1 11-8 15,1 13 11-15,-2 5-1 16,-4 6 1-16,-5-3 4 16,-2 1 1-16,-4-8-3 15,0-14 5-15,-5-13 0 16,2-19 3-16,3-17 0 15,0-24-5-15,-13-12-3 16,6-27 0-16,0-19 0 16,-1-18 0-16,-2-17 0 15,3-14 0-15,0-9 0 16,7-7 0-16,0 3 0 16,13 10 0-16,3 15 0 0,4 14 0 15,0 18 0-15,5 13 0 16,3 22 0-16,1 18 0 15,0 10 0-15,3 14 0 16,0 8 0-16,0 11 0 16,-3 5 0-16,-5 7 0 15,-4 3 0-15,-8 2 0 16,-9-2 0-16,-9 1 0 16,-9-4-9-16,1-1-134 15,-1-8-29-15,-1-8-3 16,7-10-10-16,9-18-3 15</inkml:trace>
  <inkml:trace contextRef="#ctx0" brushRef="#br1" timeOffset="84640.62">13178 1512 558 0,'13'-42'175'15,"-4"3"-30"-15,-2 11-22 16,-7 0-101-16,0 9-22 15,-5 5 0-15,-5 14 0 16,-8 14 0-16,-1 11 0 16,-4 13 0-16,1 10 0 15,3 9 0-15,2 4 0 16,8 5 0-16,9-8 0 16,3-4 0-16,9-9 0 0,5-9 0 15,3-11 0 1,1-9 0-16,-1-7 0 0,-5-9 0 15,1-11 0-15,-4-8 0 16,-1-8 0-16,1-5 0 16,-3 0 0-16,0 1 0 15,-2 5 0-15,-2 3 0 16,-3 4 0-16,-2 19 0 16,0 0 0-16,0 0 0 15,0 22 0-15,0-1 0 16,0 3 0-16,0 4 0 15,6 3 0-15,0 6-24 16,-2-8-78-16,6-1-34 16,-1-6-35-16,1-7-6 15,5-8-1-15,-1-11-5 0</inkml:trace>
  <inkml:trace contextRef="#ctx0" brushRef="#br1" timeOffset="85187.49">13542 1352 402 0,'18'8'154'0,"-15"20"-4"15,0 18-67-15,2 11-51 16,-2 5-2-16,0-3-10 16,-3-1 0-16,0-7 9 15,-4-8 2-15,-2-6-1 0,-3-13-2 16,1-6-14-16,-2-10-14 15,10-8 0-15,-19-10 0 16,11-8 0-16,5-6 0 16,3-6 0-16,4-3 0 15,6-1 0-15,7-1 0 16,7 3 0-16,8 3 0 16,7 6 0-16,7 2 0 15,7 1 0-15,1 4 0 16,4-2 0-16,-1-1 0 15,-7 0 0-15,-4-7 0 16,-12-1 0-16,-7-6 0 16,-27 33 0-16,0 0 0 0,13-51 0 15,-13 51 0-15,0 0 0 16,-20-39 0-16,-18 28 0 16,-4 11 0-1,-11 10 0-15,5 13 0 0,-6 9 0 16,8 9 0-16,8 9 0 15,27 0 0-15,11-6 0 16,19 0 0-16,12-9 0 16,12-2 0-16,11-6 0 15,4-4 0-15,3-8 0 16,-1-8-69-16,-10-7-85 16,-12-6-33-16,-10-6 0 15,-21-7-5-15,-16-2-2 0</inkml:trace>
  <inkml:trace contextRef="#ctx0" brushRef="#br1" timeOffset="85874.99">10802 735 504 0,'-72'-5'151'0,"72"5"-4"16,-84 0-15-16,84 0-43 15,-86 0-89-15,86 0 0 16,-85 11 0-16,85-11 0 16,-65 11 0-16,65-11 0 15,0 0 0-15,0 0 0 0,0 0 0 16,0 0-17 0,88 26-14-16,-31-26 9 15,6 3 14-15,3-3 8 16,1 0 12-16,-1 0 5 15,-3 0 0-15,-9 0-2 0,-4-3-42 16,-50 3-85-16,65 0-52 16,-65 0-22-16,0 0-25 15,0 0-6-15,0 0 128 16</inkml:trace>
  <inkml:trace contextRef="#ctx0" brushRef="#br1" timeOffset="86484.42">14446 1252 576 0,'0'0'183'15,"0"0"-35"-15,0 0-57 16,0 0-66-16,73-24-25 16,12 24 0-16,30 3 0 15,34 12 0-15,12 10 0 16,32 9 0-16,14 5 0 15,9 17 0-15,-18 2 0 16,-29 3 0-16,-16-9 0 0,-16-3 0 16,-20-10 0-1,-25-6 0-15,-23-5 0 0,-21-10 0 16,-20-5 0-16,-28-13 0 16,0 0 0-16,-13 0 0 15,-21-14-24-15,-9 4-83 16,-13-4-21-16,-12 2-37 15,-6 2-16-15,-12 0-8 16,-9 5 4-16,-12 1 141 16</inkml:trace>
  <inkml:trace contextRef="#ctx0" brushRef="#br1" timeOffset="87312.49">9929 1990 516 0,'-24'-5'180'0,"-4"5"-43"16,-10 0-37-16,-5 11-23 16,-11 0-64-16,-8 10-13 0,-5 8 0 15,-5 10 0 1,-2 7 0-16,-6 6 0 0,1 4 0 16,-1 1 0-16,3 2 0 15,8-4 0-15,7-7 0 16,5-7 0-16,14-10 0 15,7-8 0-15,12-6 0 16,7-6 0-16,17-11-2 16,0 0-3-16,0 0 2 15,0 0 0-15,0 0 0 16,0 0 1-16,14-13 6 16,-14 13-67-16,0 0-68 15,11-6-33-15,-11 6-11 16,0 0-3-16,13-19 0 15</inkml:trace>
  <inkml:trace contextRef="#ctx0" brushRef="#br1" timeOffset="108265.62">15972 9616 472 0,'0'0'170'0,"0"0"-32"15,0 0-25-15,0 0-25 16,0 0-50-16,-15-4-44 15,3 8 0-15,-2 2 1 16,-7 0 2-16,-3 3 1 16,-4 1 0-16,2 1-1 15,-1-1 1-15,4 2 1 16,3-3 0-16,4-2 0 16,6 0 0-16,10-7-1 15,-5 12-1-15,5-12 2 16,20 16-1-16,-5-6 1 15,4 2 1-15,3 1 0 0,3 1-1 16,0 2 0 0,3 1 1-16,-3-1-3 0,-4 0 0 15,-3 0-2-15,-5-2 1 16,-3-1-2-16,-7-1 3 16,-3-2 0-16,0-10 2 15,-15 15 1-15,-2-9 1 16,-3-3 2-16,3 1 0 15,-8-4 2-15,1 4 0 16,1-4-3-16,0 0-99 16,2-5-58-16,7 2-9 15,0-12-2-15,14 2-5 0,-3-14-2 16</inkml:trace>
  <inkml:trace contextRef="#ctx0" brushRef="#br1" timeOffset="108484.37">16129 9710 436 0,'12'25'168'16,"-3"-3"-41"-16,-2 6-24 16,3 1-10-16,0 1-34 15,0 0-58-15,-3-2 0 16,-4-1 1-16,-3-3-49 0,0-3-76 15,-5-11-39 1,5-10-7-16,-16 0-5 0,6-9-2 16</inkml:trace>
  <inkml:trace contextRef="#ctx0" brushRef="#br1" timeOffset="108640.68">16155 9519 460 0,'5'-20'173'15,"1"8"-1"-15,-6 12-54 16,5-11-77-16,-5 11-99 16,0 0-55-16,12 5-34 15,-12-5-19-15,16 11-10 16,-4-8 0-16,11 6 48 16</inkml:trace>
  <inkml:trace contextRef="#ctx0" brushRef="#br1" timeOffset="109000.02">16517 9519 352 0,'17'3'176'16,"-17"-3"-33"-16,0 0-31 15,0 18-18-15,-16-7-25 16,-1 5-36-16,-5 2-36 16,-3 0-7-16,3 3 4 15,1-1 2-15,8-2 2 16,3 0 3-16,7 0 0 15,6-2-1-15,8 1-1 16,2 0 1-16,7 1 1 16,3-1-1-16,6 1-1 15,-3 1-2-15,1-1-2 0,-5-1 3 16,0 2 2-16,-5-3 1 16,-6 1 1-1,-11 2 2-15,-6-1 1 0,-6 0 1 16,-8-2 0-16,-4 0-1 15,-7-3-119-15,1 1-47 16,-7-10-4-16,4 0-6 16,-5-14-3-16,6 3-4 15</inkml:trace>
  <inkml:trace contextRef="#ctx0" brushRef="#br1" timeOffset="110437.49">14760 11503 606 0,'0'-14'183'0,"0"0"-46"16,-6 3-48-16,6 11-81 15,0-15-8-15,0 15 0 16,0 0 0-16,0 0 0 0,-8 14-6 15,8 2-8 1,0 8 3-16,5 5 0 16,-5 12 1-16,0 9 1 0,0 9 4 15,0 6 3 1,-9 4-1-16,-1 0 4 0,-2-3-3 16,-2-2 1-16,-1-8 1 15,4-8 0-15,0-10 0 16,1-9 1-16,4-7-1 15,1-7 1-15,1-5 2 16,4-10 1-16,0 0 3 16,0 0 0-16,0 0 0 15,0 0-2-15,0-16-102 16,4 6-55-16,-6-11-21 16,2 4-10-16,-4-11-5 0,4 5-4 15</inkml:trace>
  <inkml:trace contextRef="#ctx0" brushRef="#br1" timeOffset="110875.06">13917 11578 431 0,'0'-11'186'0,"0"11"-20"15,12-12-55-15,-12 12-38 16,23-12-34-16,-4 5-38 16,10 0 0-16,9 0-1 15,11-3 2-15,13-2-3 16,11-1 4-16,14-2-4 15,12-2 4-15,5-2-3 16,4 1 2-16,1-2-1 16,-2 1 0-16,-7 2 0 15,-6 3-2-15,-9 0 2 16,-13 2-1-16,-12 6 0 16,-10 0 1-16,-10 3-2 15,-10 3 1-15,-10 0 0 16,-8 0 0-16,-12 0-2 15,0 0-2-15,7 15-1 16,-7-15-50-16,-14 14-77 16,7-1-40-16,-8-7-4 15,6 6-5-15,-4-8 4 0</inkml:trace>
  <inkml:trace contextRef="#ctx0" brushRef="#br1" timeOffset="111265.67">15709 11063 635 0,'7'-16'178'0,"-7"16"-42"16,0 0-74-16,0 0-70 15,-13 16-2-15,6 6 0 16,-7 7 3-16,-1 12-1 16,-6 8 3-16,2 12-1 15,-3 11 4-15,1 7 1 16,2 1 1-16,4 2-1 16,4-5 0-16,8-6 1 15,3-5 0-15,3-10 3 16,7-11 3-16,2-9-2 15,5-9 4-15,-1-11-2 16,3-7-94-16,2-9-61 0,3-3-24 16,-4-17-8-16,9 0-4 15,-7-15 0-15</inkml:trace>
  <inkml:trace contextRef="#ctx0" brushRef="#br1" timeOffset="111703.18">15923 11550 445 0,'0'0'182'0,"0"0"-14"16,7 14-63-16,-7 4-50 15,2 5-46-15,-2 4-14 16,7 0-1-16,-4 1 4 0,-1-1-2 16,-2-6 3-16,0-3 0 15,5-6 3-15,-5-12 3 16,0 10 3-16,0-10 2 15,3-18-1-15,-3-3 2 16,9-3-1-16,-4-9 1 16,9-3 1-16,0-5-12 15,0-3 0-15,6 4 0 16,0 3 0-16,1 7 0 16,0 5 0-16,-3 8 0 15,-3 7 0-15,-2 7 0 16,2 3 0-16,-3 13-5 15,0 4-4-15,-1 7 4 0,0 4-1 16,6 2 4 0,-5 6-1-16,0 0 2 0,-3 2 0 15,-3-5 1-15,-1-2 2 16,-5-5-3-16,-5-4-1 16,1-4-4-16,-3-7-84 15,7-11-46-15,0 0-27 16,-11-23-5-16,20 3-17 15,-9-14-2-15</inkml:trace>
  <inkml:trace contextRef="#ctx0" brushRef="#br1" timeOffset="112062.55">16448 11057 629 0,'4'-10'185'0,"-4"10"-41"16,0 0-79-16,11 8-65 15,-4 8-9-15,2 9-1 16,3 10 1-16,3 10-1 16,5 9 4-16,3 11 1 15,4 7 0-15,-3 7 2 16,-2-2 2-16,-4 0 0 15,-6-5 2-15,-5-4 0 16,-7-7-1-16,-7-8 2 16,-6-9 2-16,-4-7-2 0,-3-7 3 15,4-9-1-15,-3-7 0 16,0-9-16-16,5-9-95 16,-1-11-50-16,15-5-10 15,-4-14-2-15,12 1-15 16,1-16-4-16</inkml:trace>
  <inkml:trace contextRef="#ctx0" brushRef="#br1" timeOffset="112328.15">16866 11432 597 0,'21'0'182'0,"-3"-8"-52"0,3 2-47 15,4 3-52-15,3-1-31 16,-1 4 0-16,1-4 0 16,2 4 0-16,-5 0 0 15,3 0 0-15,-3 0 0 16,-4 0 0-16,-1 3 0 16,-8-3-59-16,0 5-53 15,-12-5-36-15,8 10-22 16,-8 4-12-16,0-14-4 15,-16 24 20-15</inkml:trace>
  <inkml:trace contextRef="#ctx0" brushRef="#br1" timeOffset="112656.25">17026 11650 415 0,'0'0'173'16,"19"5"-27"-16,-8-8-28 15,2-2-19-15,6 2-39 16,1-1-59-16,2 0-3 16,0 1 0-16,1-1-2 15,3 1 1-15,-3 3 1 16,-3-5 1-16,-4 5-1 16,1 0 3-16,-3 0-1 15,-4 0 2-15,-10 0-1 16,17 0 1-16,-17 0-1 0,10 0 1 15,-10 0 0 1,0 0-1-16,0 0-1 0,0 0-3 16,0 0-31-16,0 0-70 15,0 0-36-15,-12 5-30 16,12-5-4-16,-15 0-5 16,15 0 3-16</inkml:trace>
  <inkml:trace contextRef="#ctx0" brushRef="#br1" timeOffset="118234.38">17783 11254 120 0,'0'0'69'0,"-6"-12"5"15,6 12 4-15,-9-13 4 16,9 13 2-16,-2-12 0 0,2 12 7 15,0 0-7-15,0-14-9 16,0 14-10-16,0 0-14 16,0 0-10-16,2-10-16 15,-2 10-25-15,0 0 0 16,0 0 0-16,12-4-18 16,-12 4-9-16,0 0-13 15,0 0-10-15,0 0-33 16,10 4-31-16,-10-4-19 15,0 0-16-15,10 3-8 16,-10-3 6-16,11 4 50 16</inkml:trace>
  <inkml:trace contextRef="#ctx0" brushRef="#br1" timeOffset="119062.51">17843 11230 429 0,'0'0'158'0,"-13"4"-18"16,13-4-17-16,-19 0-22 16,8-4-36-16,11 4-58 15,-18-3-7-15,18 3 0 0,-18-8 0 16,18 8 0-16,-17-14 0 15,17 14 0-15,-13-19 0 16,8 8 0-16,1-2 0 16,4 2 0-16,-3-2 0 15,3 1 0 1,4 1 0-16,3 1 0 0,-7 10 0 16,21-18 0-16,-8 11 0 15,3 1 0-15,4 0 0 16,-1 3 0-16,5 3 0 15,0 0 0-15,-2 0 0 16,0 3 0-16,1 3 0 0,-2 2 0 16,0 2 0-1,-1 1 0-15,-4 1 0 0,2 3 0 16,-4 1 0-16,1 1 0 16,-4 1 0-16,-2 1 0 15,-1 2 0-15,-4 2 0 16,-4 0 0-16,0 2 0 15,-9 2 0-15,-4 2 0 16,-4 2 0-16,-5 1 0 16,-4 0 0-16,-4 0 0 15,-2 0 0-15,0-2 0 16,-1 0 0-16,1-2 0 16,0-3 0-16,2-3 0 15,2-2 0-15,6-2 0 16,2-2 0-16,4-4 0 0,5-3 0 15,11-9 0-15,-11 5 0 16,11-5 0-16,0 0 0 16,11-12 0-16,-1 3 0 15,2 0 0-15,6-3 0 16,4 1 0-16,4 0 0 16,2-1 0-16,5 2 0 15,2 2 0-15,1 2 0 16,0 3 0-16,-1 3 0 15,-3 0 0-15,0 0 0 16,-3 0 0-16,-5 4 0 16,-3 0 0-16,-5-1 0 15,-4-3 0-15,-12 0 0 0,14 8-85 16,-14-8-75 0,18 0-18-16,-18 0-5 0,16-15 0 15,-10 0-5-15</inkml:trace>
  <inkml:trace contextRef="#ctx0" brushRef="#br1" timeOffset="120046.88">18862 11194 215 0,'0'0'131'16,"5"-11"-1"-16,-5 11-9 16,3-11-8-16,-3 11-13 15,0-11-16-15,0 11-20 16,3-11-27-16,-3 11-34 16,0-11 0-16,0 11 0 0,0 0-3 15,4-14 3-15,-4 14-2 16,0 0 2-16,0 0-2 15,0-12 0-15,0 12-1 16,0 0-1-16,0 0 2 16,0 0-1-16,0 0 0 15,0-10-1-15,0 10 0 16,0 0 2-16,0 0 0 16,0 0-1-16,0 0 0 15,0 0 0-15,0 0 0 16,0 0 1-16,0 0-1 15,0 0 0-15,0 0 0 16,0 0 0-16,0 0 0 0,0 0 0 16,0 0 0-16,0 0-1 15,0 0 2-15,0 0 1 16,0 0-1-16,0 0-1 16,0 0 2-16,0 0-1 15,0 0-2-15,0 0 0 16,0 0 0-16,0 0-1 15,0 0-1-15,0 0 2 16,0 0-2-16,0 0 1 16,0 0 1-16,0 0 1 15,0 0-1-15,0 0 1 16,0 0 0-16,0 0 0 16,0 0 1-16,0 0-1 15,0 0 1-15,0 0-1 16,0 0 0-16,0 0 1 0,0 16 0 15,0-4 0-15,6 9-1 16,0 5 0-16,0 5 2 16,4 6-2-16,2 6 2 15,2 2-2-15,2 0-1 16,-3-1 1-16,1-4-2 16,1-4 2-16,-4-4-2 15,0-5 4-15,-3-3-2 16,-3-6 2-16,-1-4 3 15,-4-2-1-15,0-12-2 16,4 12-2-16,-4-12 0 16,0 0 0-16,0 0 0 15,0 0 0-15,0 0-54 16,-11-17-85-16,11 17-35 0,-5-26-7 16,5 10-7-16,-15-9-2 15</inkml:trace>
  <inkml:trace contextRef="#ctx0" brushRef="#br1" timeOffset="120468.79">18608 11171 443 0,'-29'-13'190'0,"5"7"-35"15,3 0-36-15,2-3-30 0,7 9-62 16,1-6-27-16,11 6 0 16,0 0 0-16,0 0 0 15,0-11 0-15,14 11 0 16,7-6 0-16,4 3 0 16,10-1 0-16,7 0 0 15,9 0 0-15,9 1 0 16,3 3 0-16,-1-4-3 15,-1 4 3-15,-5 0-2 16,-6 0 1-16,-8 0 0 16,-9 0 0-16,-7 3 2 15,-10-3 0-15,-5 0 0 16,-11 0 0-16,11 3 3 0,-11-3-4 16,0 0 0-16,0 0 0 15,0 0-41-15,0 0-62 16,0 0-36-16,-12 0-32 15,12 0-15-15,0 0-2 16,0 0 0-16</inkml:trace>
  <inkml:trace contextRef="#ctx0" brushRef="#br1" timeOffset="120984.37">19723 10982 491 0,'0'0'179'0,"-6"-13"-31"16,6 13-33 0,-11-5-29-16,11 5-82 0,-11 7-4 15,11-7 0-15,-18 23 0 16,8-3 0-16,-2 7 0 15,-3 6 0-15,2 10 0 16,0 4 0-16,0 4 0 16,6 4 0-16,1 2 0 15,6 1 0-15,9-2 0 16,4-3 0-16,6-3 0 16,5-6 0-16,2-3 0 15,1-7 0-15,-1-7 0 16,-2-9 0-16,1-5-74 15,-7-6-57-15,0-10-36 16,1-2-8-16,-6-13-8 0,9 2-9 16</inkml:trace>
  <inkml:trace contextRef="#ctx0" brushRef="#br1" timeOffset="121578.14">20057 11269 361 0,'5'10'164'0,"-5"2"-29"16,0 2-35-16,0 8-19 0,0 1-29 15,7 5-4-15,-7-2-8 16,3 2-13-16,-3-3-25 15,0-3-3-15,0-5 4 16,0-2-2-16,0-15 2 16,-9 14 0-16,9-14-1 15,0 0 0-15,-13-10-2 16,9-4 0-16,0-5-2 16,4-6 1-16,0-3-4 15,0-7 4-15,0 0 0 16,8-3 5-16,4 1-4 15,-2 1 0-15,2 5 3 16,5 3-3-16,-4 4 1 16,6 5-2-16,-4 5-1 15,2 5-2-15,-3 3 2 0,4 6-2 16,-2 5 3-16,1 3-1 16,3 8 0-16,-2 5 2 15,4 6-1-15,1 4 2 16,-1 4-2-16,-2 3 4 15,-1 3 0-15,-3-1-2 16,0-2 1-16,-5-2 0 16,-1-6 2-16,-3-3-1 15,-1-6 0-15,-3-4-3 16,-3-7 0-16,0-10 0 16,0 11 0-16,0-11-39 15,-12-7-93-15,12 7-38 16,-17-24-4-16,14 10-19 0,-8-10-3 15</inkml:trace>
  <inkml:trace contextRef="#ctx0" brushRef="#br1" timeOffset="123140.63">20823 11056 399 0,'0'-18'188'0,"0"5"-41"16,0 13-19-16,-8-18-28 0,8 18-39 15,0 0-61-15,0 0 0 16,-10-6 0-16,10 6 0 15,-8 21 0-15,5-2 0 16,-2 11 0-16,-3 7 0 16,0 10 0-16,-3 10 0 15,0 8 0-15,-1 6 0 16,-3-2 0-16,1 2 0 16,2-6 0-16,2-4 0 15,-1-5 0-15,0-6 0 16,2-8 0-16,2-4 0 15,0-8 0-15,-2-5 0 16,1-5 0-16,2-8-78 16,6-12-63-16,0 0-27 15,0 0-8-15,0-21-5 0,4-2 1 16</inkml:trace>
  <inkml:trace contextRef="#ctx0" brushRef="#br1" timeOffset="123656.3">20896 11473 424 0,'10'-11'171'16,"-6"-5"-27"-16,6 2-26 15,1 3-30-15,-2-3-40 16,4 5-47-16,0 2-1 0,4 0 0 15,-2 2 0-15,3 5 1 16,0-4-2-16,-1 4 2 16,1 0-1-16,2 5 0 15,-1 1-1-15,-4 4 3 16,3 3 3-16,-4 4-2 16,-3 1 3-16,-4 6-3 15,-7 1 2-15,-7 3-2 16,-12 1-1-16,-5 2-2 15,-8 0 0-15,-4-1 0 16,-5-3 0-16,0-2 0 16,2-3 0-16,9-4 0 15,5-5 0-15,8-6 0 16,17-7-3-16,-13 0 1 16,13 0 0-16,20-8-1 0,1 1 0 15,5-3-1-15,7 1 3 16,2 0 1-16,6 2 0 15,0 0 0-15,1 2 1 16,-6 2 0-16,-4 3 1 16,-5-5-2-16,-10 5-59 15,0 0-71-15,-17 0-38 16,14-13-2-16,-14 1-6 16,0 1 0-16</inkml:trace>
  <inkml:trace contextRef="#ctx0" brushRef="#br1" timeOffset="124078.11">21248 10868 561 0,'0'0'186'0,"13"-16"-44"16,-13 16-64-16,10-7-41 16,-10 7-39-16,18 12 0 15,-7 2 2-15,3 11-5 16,6 6 3-16,3 9-1 0,6 8 1 16,3 5 4-16,0 7-3 15,2 1 5-15,-3 4-1 16,-2 0 2-1,-9-2 0-15,-10 1 1 0,-10-5-1 16,-6-1 1-16,-13-6-6 16,-4-2 0-16,-9-7 0 15,-1-4 0-15,-2-9 0 16,0-4 0-16,7-8 0 16,1-7 0-16,7-4-59 15,5-7-80-15,4-15-33 16,11-1-5-16,-6-12-12 15,15 1-2-15</inkml:trace>
  <inkml:trace contextRef="#ctx0" brushRef="#br1" timeOffset="124406.24">21633 11365 381 0,'0'0'182'0,"15"-4"-7"15,-3 1-53-15,5 3-33 16,9-6-44-16,7 3-43 16,7 3-2-16,7-3 0 15,7 3-1-15,3 0 1 0,-1 0-1 16,0 0 1-16,-6 0 1 15,-8 4 1-15,-7-4-2 16,-7 3 1-16,-11-3-2 16,-17 0-112-16,12-3-52 15,-12 3-8-15,-13-14-12 16,1 6-4-16,-8-10 17 16</inkml:trace>
  <inkml:trace contextRef="#ctx0" brushRef="#br1" timeOffset="124734.45">21910 11104 579 0,'0'0'190'0,"0"0"-25"0,0 0-76 16,0 0-89-16,0 13 0 15,5 5 0-15,-1 7 0 16,4 7 0-16,1 6 0 15,-2 10 0-15,3 7 0 16,-1 2 0-16,1 0 0 16,-1-4 0-16,-2-3 0 15,-2-5 0-15,1-5 0 16,-2-10 0-16,-4-5 0 16,3-7 0-16,-3-6 0 15,0-12 0-15,5 14 0 16,-5-14 0-16,0 0 0 15,0 0-18-15,-11-9-112 0,3-2-44 16,8 11-3 0,-8-28-12-16,8 13-5 0</inkml:trace>
  <inkml:trace contextRef="#ctx0" brushRef="#br1" timeOffset="126578.12">22792 11071 218 0,'9'9'103'0,"-9"-9"10"16,15 7-1-16,-15-7-10 15,14 5-13-15,-14-5-12 0,13 0-15 16,-13 0-20-16,19 0-13 15,-19 0-15-15,19-4-13 16,-7-1 0-16,-2 1 0 16,1-4 0-16,1-1 0 15,-1-5 0-15,0-2-2 16,4-4 2-16,-1 1 0 16,0-3 0-16,0-1-1 15,1-1 3-15,-3-1 0 16,0 0-4-16,-3 0 5 15,-1 1-5-15,-4 1 4 16,2 1-4-16,-6 4 4 16,5 1-4-16,-5 4 1 15,0 13 0-15,0-14 0 16,0 14 1-16,0 0 0 0,0 0-1 16,0 0 1-16,0 0-1 15,0 0 1-15,0 0 0 16,-9 10-1-16,9 4 3 15,0 4-5-15,0 7 4 16,0 5-3-16,0 9 3 16,-4 6-4-16,4 5 4 15,-6 2-2-15,2 2-1 16,-1-2 2-16,0-2-2 16,-1-4 3-16,2-6-3 15,0-5 2-15,-2-5-1 16,3-5 1-16,-2-4-2 15,0-3 2-15,0-1-1 16,1-3 1-16,1-3-1 16,3-11 2-16,-5 18-3 0,5-18 2 15,0 10-1-15,0-10 1 16,0 0-1-16,0 0 0 16,0 0-32-16,0 0-68 15,8-5-32-15,-8 5-28 16,15-11-12-16,-5 11-7 15,-10 0 3-15</inkml:trace>
  <inkml:trace contextRef="#ctx0" brushRef="#br1" timeOffset="126968.83">22818 11500 459 0,'-19'6'165'0,"5"-1"-22"16,3-1-21-16,11-4-21 15,-12 4-68-15,12-4-33 16,0 0 0-16,0 0 0 16,0 0 0-16,24-9 0 15,-2-1 0-15,8 2 0 16,6-5-2-16,13-1-4 15,5 0 5-15,2 2-4 16,5 1 5-16,-2 1-5 16,-5 4 3-16,-6 2 3 0,-9 4 0 15,-10-3 2-15,-8 3 1 16,-7 0 3-16,-14 0-2 16,0 0-5-16,0 0 0 15,0 12-74-15,0-12-75 16,-16 11-20-16,4-2-7 15,-9-3-18-15,2 6-5 16</inkml:trace>
  <inkml:trace contextRef="#ctx0" brushRef="#br1" timeOffset="144212.41">22707 11797 509 0,'0'0'171'15,"0"0"-32"-15,0-12-37 16,0 12-34-16,0 0-68 15,0 0-3-15,0 0-3 16,0 0-1-16,-5 13-2 16,5-1 0-16,0 4-1 15,3 2 3-15,-3 5 0 16,5 1 4-16,-2 1 0 16,-3 0 2-16,0-3 0 15,0-3 0-15,0-3 0 0,2-2-1 16,-2-3 1-16,0-11 0 15,6 14 0-15,-6-14 2 16,15 8 0-16,-4-8 1 16,10 0 0-16,5 0 1 15,8-4 0-15,8-1 1 16,8-2-2-16,7 0-2 16,7-1-1-16,3 1-1 15,3 1 0-15,-3 3 0 16,-4 3-2-16,-7-3 0 15,-7 3 1-15,-12 3 0 16,-8-3 1-16,-10 5 0 16,-5-5 0-16,-14 0 0 15,9 0 1-15,-9 0 0 16,0 0 1-16,0 0 1 0,0 0 1 16,0 0 0-16,0 0 1 15,0 0 1-15,0 0 1 16,0 0-1-16,0 0 1 15,6-14-3-15,-6 4 2 16,0-4-2-16,-4-5 2 16,4-4-3-16,-3-4 2 15,3-1-1-15,-6 1 2 16,4 2 0-16,-3 2-3 16,-1 4-1-16,6 6-74 15,0 13-68-15,-8-15-28 16,8 15-4-16,16-7-6 15,11 7-5-15</inkml:trace>
  <inkml:trace contextRef="#ctx0" brushRef="#br1" timeOffset="150743.67">17055 13284 453 0,'-20'0'194'16,"9"0"-13"-16,0 4-63 15,-1-4-63-15,12 0-33 16,0 0-25-16,0 0-10 16,0 0-3-16,0 0-2 15,0 0 1-15,12-4 0 0,-12 4 1 16,12-3 2-16,-2 3 4 16,5 0 2-16,3 0 6 15,0-3 3-15,4 3 1 16,0 0-1-16,1-5 0 15,3 2-2-15,0-1 0 16,-2 0 1-16,1 0-2 16,-4 1-1-16,0 3 1 15,-3-4 0-15,-2 4 1 16,-3 0 1-16,-2 0 0 16,-11 0 2-16,16 5 2 15,-16-5 0-15,12 0-1 16,-12 0-49-16,10 3-48 15,-10-3-30-15,0 0-15 0,15 6-14 16,-15-6-10-16,0 0-11 16</inkml:trace>
  <inkml:trace contextRef="#ctx0" brushRef="#br1" timeOffset="151134.31">16917 13473 444 0,'-20'4'140'0,"20"-4"-25"16,0 0-19-1,0 0-21-15,11 0-31 0,4 0-57 16,3 0 3-1,4 0 5-15,9-4 5 0,6 4 2 16,7-5-1-16,2 2 0 16,7-2-2-16,0 2-1 15,-2-1 0-15,-1 1 1 16,-8 3 0-16,-7 0 0 16,-6 0 0-16,-10 3 1 15,-4-3 3-15,-15 0 5 16,10 9 4-16,-10-9 0 0,0 0-42 15,-7 11-64 1,7-11-34-16,-11 9-31 0,11-9-13 16,-10 5-17-16,10-5 45 15</inkml:trace>
  <inkml:trace contextRef="#ctx0" brushRef="#br1" timeOffset="157321.79">22273 7647 144 0,'-13'22'75'0,"0"-4"1"16,0 5-5-16,-1-4-3 15,1-1-3-15,4-3-16 16,2 0-4-16,1-3-11 15,6-12 5-15,-3 19 7 16,3-19-2-16,0 0 1 16,16 4 0-16,3-9-4 15,12-10-4-15,10-6-1 16,10-8-25-16,11-7-12 16,10-6-1-16,10-6-1 15,2-4-2-15,1 1 3 0,-1 2-1 16,-10 5-1-16,-5 8 6 15,-9 4-3-15,-17 9 2 16,-6 7 1-16,-12 5 2 16,-7 5 2-16,-18 6 1 15,12-4 0-15,-12 4-61 16,0 0-43-16,0 0-40 16,0 0-22-16,-12 4-10 15,12-4-5-15,-35 7-5 16</inkml:trace>
  <inkml:trace contextRef="#ctx0" brushRef="#br1" timeOffset="157962.41">16176 7596 199 0,'0'0'86'0,"0"-10"-15"16,0 10-14-16,0 0-3 15,0 21-14-15,0-6-9 16,0 3-14-16,0 2 0 16,0-1-6-16,0 1-3 15,3-1 0-15,2-1-5 16,-2-4 3-16,-1-3 2 15,-2-11 40-15,10 17 5 16,-10-17 3-16,19 5-4 16,-2-13 2-16,9-4 3 15,14-15-8-15,13-7-11 16,14-12-38-16,14-12 0 16,12-8 0-16,4-8-64 15,7 0-65-15,-2 4-30 16,-7 4-17-16,-4 11-8 0,-22 5-4 15,0 16 65-15</inkml:trace>
  <inkml:trace contextRef="#ctx0" brushRef="#br1" timeOffset="161696.79">18033 13025 451 0,'0'0'127'16,"0"0"-10"-16,-12 4-12 16,12-4-21-16,-11 0-29 15,11 0-49-15,-13-4-3 16,13 4-3-16,-17-9 0 16,17 9-3-16,-10-14 0 0,10 14-1 15,-3-18-1 1,3 18 2-16,6-20-2 0,3 8 2 15,1 0-1 1,5 2 2-16,-1 0 0 0,2-1 0 16,2 4-1-1,-1 0 0-15,1 3 0 0,-1 4 0 16,3-3 1-16,-1 3 0 16,-1 3 0-16,2 3-1 15,-2 2 2-15,1 1 0 16,-2 3 2-16,-3 0 4 15,-3 4 1-15,-4 3-2 16,-7 5 3-16,0 4-2 16,-5 2 1-16,-5 5-1 0,-4 1 0 15,-5 0-5 1,-2 2 1-16,-1-4 0 0,-4 0 0 16,2-5-1-16,-1-4-7 15,1-3 7-15,2-3-9 16,3-3 8-16,3-4-7 15,3-2 8-15,13-10-6 16,-16 10 9-16,16-10 1 16,0 0-3-16,0 0 0 15,0 0 0-15,0 0-2 16,6-11-1-16,-6 11-1 16,15-15-3-16,-4 6 8 15,5-2-7-15,2 1 9 16,4 0-10-16,3 1 10 15,2 1-8-15,0 1 9 0,0 2-8 16,-2 2 1 0,-4 3 1-16,-2 0 2 0,-7 0 2 15,-1 0 1-15,-11 0 0 16,10 0 0-16,-10 0-2 16,0 0-91-16,0 0-41 15,0 0-34-15,0 0-11 16,0 0-7-16,0 0 7 15</inkml:trace>
  <inkml:trace contextRef="#ctx0" brushRef="#br1" timeOffset="162743.66">18920 12786 391 0,'-4'-14'132'16,"4"14"-10"-16,-11-5-17 16,11 5-20-16,-20-5-29 15,7 5-53-15,-5-7-3 16,0 2 0-16,-2 1 3 0,0-1-2 15,-1 1 0 1,-1 0 0-16,5 1 0 16,-3-1-3-16,7 4 1 0,0 0-2 15,3 0 1 1,10 0 0-16,-13 0 1 0,13 0-1 16,0 0 0-16,0 0 1 15,0 14-2-15,0-4 1 16,6 4 0-16,0 5 0 15,1 6 0-15,1 7 1 16,1 8 1-16,2 5-1 16,-3 3 3-16,1 6-2 15,-4 1 2-15,0-2-2 16,-5-1 2-16,0-3-2 16,0-7-7-16,-4-6 7 0,2-5-7 15,-2-6 6 1,4-6-8-16,-4-4 8 0,4-2-9 15,0-13 7-15,5 13 1 16,-5-13-1-16,15 4 0 16,0-4 0-16,0 0 1 15,3-4 1-15,2 4 2 16,0-5 0-16,-1 0 1 16,0 0 1-16,0-2 0 15,-5 1 1-15,3-3-6 16,-1 0-99-16,3 1-38 15,-6-8-25-15,7 6 0 16,-7-11-7-16,5 6 72 0</inkml:trace>
  <inkml:trace contextRef="#ctx0" brushRef="#br1" timeOffset="164915.54">22318 12683 372 0,'0'0'169'0,"0"0"-25"15,7-10-33-15,9 10-13 16,8-8-32-16,8 4-68 15,13 1-2-15,8 3 5 16,7-5 1-16,5 5 0 16,1-4-1-16,0 4 0 15,-8 0 0-15,-6 0-1 16,-11 4 0-16,-10 0-1 16,-7 4-4-16,-10 6 1 0,-5 7-2 15,-4 7 1 1,-5 6 0-16,0 8 1 0,0 5-1 15,0 7 2-15,0 5 1 16,10 0 3-16,2-2-3 16,3-2 2-16,3-2 0 15,2-7 2-15,-1-1-1 16,-3-6-5-16,-4-7 7 16,-9-4-6-16,-7-5 7 15,-11-3-4-15,-12-4 4 16,-5-2-7-16,-8-7 5 15,-5-4 1-15,2-3-2 16,1-3-1-16,6-4-70 16,6-7-73-16,7-8-22 15,16 0-2-15,7-10-9 0,14 1-3 16</inkml:trace>
  <inkml:trace contextRef="#ctx0" brushRef="#br1" timeOffset="165087.44">23234 13049 445 0,'41'-7'160'15,"6"7"-39"-15,1 0-16 16,0 5-30-16,-1-2-70 16,-6 2-4-16,-8-1-23 15,-6 2-69-15,-9 0-43 16,-18-6-27-16,13 4-16 15,-13-4-3-15,-17-10 33 16</inkml:trace>
  <inkml:trace contextRef="#ctx0" brushRef="#br1" timeOffset="165306.19">23281 12846 457 0,'0'0'186'16,"11"5"-15"-16,1 8-77 15,6 13-70-15,2 13-16 16,3 8 3-16,4 7-2 16,3 6-1-16,-2 1-6 15,1-3 1-15,-5-1-62 16,-3-9-60-16,-1-14-46 16,-2-7-12-16,-2-20 2 15,6-7-8-15,-4-20 88 16</inkml:trace>
  <inkml:trace contextRef="#ctx0" brushRef="#br1" timeOffset="165524.94">24049 12754 319 0,'10'20'175'16,"2"11"1"-16,-1 7-62 15,3 6-15-15,3 9-18 0,4 4-84 16,1 3-104-16,4-1-51 16,5 1-17-16,-10-13-9 15,0-4-3-15,-15-18 37 16</inkml:trace>
  <inkml:trace contextRef="#ctx0" brushRef="#br1" timeOffset="166728.1">19283 12969 470 0,'-11'-5'125'0,"11"5"-13"15,-12-6-20 1,12 6-16-16,0 0-35 16,-14-13-41-16,14 13-6 15,0 0 2-15,-3-13-2 0,3 13 1 16,2-11 0-16,-2 11 0 15,10-14-3-15,-10 14 3 16,13-13 3-16,-13 13-1 16,19-11 0-16,-9 8 2 15,2 3 0-15,2 0 0 16,-2 0 1-16,3 8 0 16,-3 0 2-16,0 1 2 15,2 2 3-15,-4 2 0 16,-3 2-3-16,-1 2 1 15,-6 2 1-15,-5 4-2 0,-3 3 2 16,-7 2-4-16,-5 1-1 16,-2 1-2-16,0-2 3 15,-4 0-3-15,0-4 1 16,3-6-1-16,3-3 2 16,4-7-2-16,4-2 1 15,12-6 0-15,-15 0-2 16,15 0 0-16,0 0-2 15,0-10 2-15,0 10-3 16,5-10 0-16,-5 10 0 16,16-9 0-16,-6 4 1 15,6 1 2-15,2 0 0 0,6 1 0 16,3 3 2-16,1-4 0 16,0 4 2-16,2 0 0 15,0 4 1-15,-2-1-80 16,-2 2-48-16,-5-5-28 15,2 3-10-15,-5-7-1 16,4 4-7-16</inkml:trace>
  <inkml:trace contextRef="#ctx0" brushRef="#br1" timeOffset="167040.57">19732 12894 522 0,'0'0'165'0,"0"0"-44"16,0 0-49-16,0 0-67 16,9 10-1-16,-5 8 1 15,5 7 0-15,-1 6 3 16,-1 7-1-16,2 3 3 15,4 3-4-15,-6 1 1 16,1-3-3-16,-8-4 0 16,4-5-4-16,-4-5-55 15,-5-7-92-15,-3-1-26 16,-4-15-9-16,1 0-7 16,-8-14 3-16</inkml:trace>
  <inkml:trace contextRef="#ctx0" brushRef="#br1" timeOffset="167259.31">19557 13002 527 0,'0'0'175'16,"0"-11"-37"-16,0 11-65 16,13-13-79-16,2 6-5 15,7 1 0-15,8 1 3 16,6-1 6-16,8 0 2 15,2 2 0-15,0 4 1 16,-3-6-39-16,-3 6-77 0,-4 0-39 16,-11 0-9-16,-1 0-3 15,-14-6-4-15</inkml:trace>
  <inkml:trace contextRef="#ctx0" brushRef="#br1" timeOffset="167571.84">20199 12787 456 0,'0'0'177'0,"0"0"-26"16,-12 17-56-16,12 3-67 0,-8 4-23 15,8 9 1-15,-6 5-3 16,6 5-1-16,0 4-4 16,6 1 3-16,3-1-3 15,1-4 2-15,3-6-3 16,-2-3 1-16,5-7-29 16,-3-8-68-16,0-10-41 15,6-2-28-15,-8-16 0 16,6-4-6-16,-7-14 39 15</inkml:trace>
  <inkml:trace contextRef="#ctx0" brushRef="#br1" timeOffset="167931.16">20445 12980 177 0,'0'14'104'15,"0"4"7"-15,0 0 0 16,-3 3-5-16,3-1-6 15,-8-7-23-15,8 1-18 16,0-14-12-16,-6 13-26 16,6-13-22-16,0 0-2 15,0-19 1-15,4 1-1 16,2-8 1-16,4-3-3 16,4-3-1-16,-1-1-1 15,5 1 5-15,-2 5-1 16,3 5 3-16,-1 8 1 15,-2 8 3-15,2 6 3 0,-6 11 1 16,0 5 1-16,0 7-2 16,0 3 2-16,-3 7-3 15,1 3 0-15,-2 5-78 16,-3-2-61-16,-5-3-33 16,0-1-6-16,-4-12-12 15,4-1-3-15</inkml:trace>
  <inkml:trace contextRef="#ctx0" brushRef="#br1" timeOffset="168212.42">20938 12843 490 0,'0'0'166'15,"0"0"-42"-15,0 18-38 16,-12 2-43-16,5 8-36 16,-5 10-1-16,-1 6 2 15,-4 5-1-15,-1 2-1 16,0 1-4-16,-4-2 3 16,0 1-6-16,0-5-50 15,1-3-70-15,5-1-37 16,-5-13-14-16,10 0-10 15,-5-12-4-15</inkml:trace>
  <inkml:trace contextRef="#ctx0" brushRef="#br1" timeOffset="168946.79">20852 13444 353 0,'0'0'125'16,"0"0"-9"-16,-6-10-10 15,6 10-15-15,0-16-25 16,0 6-59-16,6-3-2 16,0 2-11-16,0-3 5 0,-1 3-5 15,4 0 10-15,-9 11-8 16,19-15 10-16,-9 12-7 16,2 3 1-16,-2 0 2 15,0 6 2-15,-4 4 3 16,3 5-6-16,-3 1 5 15,-3 4-7-15,-3 2 6 16,0 2-7-16,-10 0 6 16,-1 1-9-16,-2-2 4 15,-5-3 0-15,3 1-1 16,-2-4 1-16,2-1-1 16,0-4 3-16,5-1-6 15,10-11-1-15,-7 10 0 0,7-10 1 16,0 0 0-16,0 0 0 15,14 0 0-15,-14 0-2 16,14 0 4-16,-4 0 2 16,1-5 2-16,5 5 1 15,-2-5 0-15,5 0-5 16,0 5-58-16,-4-8-33 16,4 0-37-16,-1 4-26 15,-5-7-9-15,1 6-6 16,-5-11 123-16</inkml:trace>
  <inkml:trace contextRef="#ctx0" brushRef="#br1" timeOffset="169337.51">21065 13261 426 0,'0'-23'150'0,"0"23"-33"16,15-19-16-16,-15 19-29 16,20-14-57-16,-7 9-15 15,4 1-2-15,-3 4 1 16,2 0 0-16,-2 3 0 16,-3 3 2-16,0 2 0 15,-4 3 3-15,-4 3 0 16,-3 4 3-16,0 1 1 0,-8 4 0 15,-2 5-1-15,-1 0-7 16,-2 2 6-16,-4-2-9 16,4 0 4-16,1-3-11 15,3-3 5-15,4-4-7 16,0-4 5-16,5-14 0 16,0 14-24-16,0-14-65 15,12-8-38-15,-2-2-18 16,-1-14-14-16,4-1 2 15,-4-16 28-15</inkml:trace>
  <inkml:trace contextRef="#ctx0" brushRef="#br1" timeOffset="169712.47">21268 12653 577 0,'0'0'152'15,"-9"-18"-30"-15,9 18-47 16,0-10-73-16,0 10-3 16,0 0-1-16,12 18-5 15,0 1 3-15,5 11-1 16,-1 9 3-16,5 9-1 15,4 7 2-15,-3 11-5 16,-5 2 6-16,-2 1 0 0,-9 1 5 16,-6-4-3-16,-4-3-3 15,-9-9 4-15,-4-5-3 16,-4-10 6-16,-1-8-36 16,3-8-80-16,2-5-45 15,-1-14-12-15,18-4 0 16,-19-10-8-16,24-1 67 15</inkml:trace>
  <inkml:trace contextRef="#ctx0" brushRef="#br1" timeOffset="169946.79">21606 13178 356 0,'0'0'167'0,"23"0"-48"16,-4 0-19-16,5 0-7 15,2 0-42-15,3 3-50 16,-4-3 0-16,1 0 0 16,-4-3-53-16,-1-2-69 15,-3 5-34-15,-7-12-7 16,0 4-6-16,-11-11-1 15</inkml:trace>
  <inkml:trace contextRef="#ctx0" brushRef="#br1" timeOffset="170212.41">21653 13014 272 0,'0'16'171'16,"11"12"-25"-16,-4 4-31 16,2 4-12-16,4 5-7 15,-1 1-93-15,1-1-2 16,-1 0 0-16,3-4-5 0,-5-6 6 16,-5-4-95-1,1-8-40-15,-2 1-36 0,-4-20-5 16,-3 14-7-16,-4-25 25 15</inkml:trace>
  <inkml:trace contextRef="#ctx0" brushRef="#br1" timeOffset="170915.54">22141 12877 513 0,'0'0'169'15,"0"0"-39"-15,0 0-53 16,0 0-46-16,7 25-42 15,-2-4 0-15,1 10-2 16,-1 5 12-16,4 8-1 0,2 6 4 16,0 2-1-16,1 0 1 15,3-3-1-15,-3-5-5 16,1-6 6-16,-3-5-5 16,-2-9 5-1,-3-6-6-15,1-5 6 0,-6-13-6 16,4 11 3-16,-4-11 2 15,0 0-1-15,0 0 0 16,6-15-2-16,-6 5 6 16,0 10-8-16,4-21-72 15,-4 11-48-15,0 10-19 16,4-17-15-16,-4 17-2 16,0 0-4-16</inkml:trace>
  <inkml:trace contextRef="#ctx0" brushRef="#br1" timeOffset="173024.94">17278 14906 340 0,'0'0'143'0,"0"0"-32"16,0 0-34-16,14-11-15 15,5 4-12-15,11 1-10 16,5-4-6-16,7 2-31 15,8 0 0-15,1 2-3 16,2 0-4-16,-5 6-64 16,3 0-57-16,-7 8-31 0,-15-3-18 15,-3 7 1 1,-14-5 10-16</inkml:trace>
  <inkml:trace contextRef="#ctx0" brushRef="#br1" timeOffset="173228.07">17465 15204 190 0,'0'0'162'0,"26"11"-45"16,2-7-14-16,5-4-9 15,10 6-9-15,2-6-10 16,6 0-117-16,2 0-89 15,3 4-32-15,-3-10-5 0,6 6-9 16,-12-13 32-16</inkml:trace>
  <inkml:trace contextRef="#ctx0" brushRef="#br1" timeOffset="173743.76">18630 15027 603 0,'-6'-16'180'0,"-3"-4"-43"0,2-2-134 16,3 0 0-16,4-2 1 15,0 3-1-15,5 2-2 16,5 1-2-16,4 2-1 15,4 3-1-15,4 4-2 16,3 4 0-16,5 5-1 16,2 0 1-16,-2 11 1 15,1 1 1-15,-2 7-2 16,-7 3 3-16,-8 7 0 16,-8 6 1-16,-15 5 0 15,-11 4 3-15,-12 5 0 16,-12 1-2-16,-10-3 3 15,-3 2-2-15,0-11 1 16,5-5-4-16,10-8-1 16,10-7-2-16,11-9 3 15,21-9 0-15,0 0-1 0,31-3 1 16,8-5-1 0,7-2 2-16,8 1 3 0,4-2 2 15,0-2-2-15,-1 1 1 16,-8 1-28-16,-8-2-97 15,-10-2-41-15,-8 1-12 16,-14-9-4-16,2 5-5 16</inkml:trace>
  <inkml:trace contextRef="#ctx0" brushRef="#br1" timeOffset="174353.04">18968 14538 431 0,'-10'-24'183'0,"10"24"-17"16,-9-20-53-16,9 20-88 15,-8-18-27-15,8 18-1 16,0-17 0-16,0 17 0 0,17-20-1 16,-3 8 1-16,6 0-1 15,4 2-1-15,3-1 2 16,4 3 0-16,-2 5 0 16,3 3 0-16,-2 4 0 15,-4 8 0-15,-4 4 2 16,-4 5-2-16,-9 5 5 15,-9 2-1-15,-9 5 3 16,-10 3 0-16,-12 2-6 16,-5-3 6-16,-3-3-7 15,-4-2 8-15,3-6-10 16,7-5 6-16,7-4-5 16,9-8 5-16,17-7 1 15,0 0 1-15,3-12-1 16,15 4-1-16,6-4 0 0,6 1 1 15,4-3-1-15,5 3-4 16,4 2 2-16,-1 2-3 16,-4 1 3-16,-3 2-2 15,-6 4 1-15,-4 0 0 16,-7 0-1-16,-7 5 2 16,-11-5-1-16,13 7 3 15,-13-7-1-15,0 0 1 16,-5 13-73-16,5-13-66 15,0 0-23-15,-12 4-7 16,12-4 0-16,0 0 6 16</inkml:trace>
  <inkml:trace contextRef="#ctx0" brushRef="#br1" timeOffset="175431.22">20242 14734 479 0,'6'-11'187'16,"-6"11"-2"-16,14-7-99 16,-14 7-88-16,0 0-4 15,10 19-2-15,-8 0 1 16,3 7-1-16,0 6 3 0,0 5 0 15,1 4 4-15,-1 2-3 16,1 0 5 0,-4-1 0-16,3-3 1 0,-5-6-1 15,0-5-43-15,0-3-81 16,0-5-44-16,0-20-13 16,-9 12-5-16,-3-26-2 15</inkml:trace>
  <inkml:trace contextRef="#ctx0" brushRef="#br1" timeOffset="175634.31">19974 14694 469 0,'20'-10'192'0,"5"-5"2"15,9-1-96-15,15 3-92 16,7 2-9-16,7 0 8 15,6 1-8-15,-1 4-13 16,2 0-113-16,-5 6-50 16,-14-9-7-16,-3 5-6 15,-12-8 0-15</inkml:trace>
  <inkml:trace contextRef="#ctx0" brushRef="#br1" timeOffset="175946.79">21008 14357 520 0,'0'0'182'0,"0"0"-42"16,-12 25-74-16,3-1-70 15,-3 6 2-15,1 10 2 16,-1 8-5-16,-1 4 8 16,3 4-5-16,3-1 6 15,7 0-4-15,2-5 7 16,8-3-6-16,7-6-57 16,0-9-66-16,0-13-46 15,5-2-15-15,-5-17-4 16,5-4-3-16</inkml:trace>
  <inkml:trace contextRef="#ctx0" brushRef="#br1" timeOffset="176306.19">21258 14543 169 0,'13'0'179'0,"-13"0"-9"16,7 25-68-16,-4-7-25 15,-3-1-8-15,2 2-13 16,-2-5-9-16,0 0-26 16,0-14-11-16,0 14-4 15,0-14 4-15,0 0 1 0,9-13-4 16,-3-1 4-16,-1-7-5 16,6 0 6-16,0-5-11 15,6-2 1-15,-2 1-5 16,4 3 1-16,1 3 1 15,-1 6-3-15,-3 6-1 16,3 9 0-16,-5 5 0 16,3 8 2-16,-4 4-1 15,1 5 0-15,4 5 3 16,0-1-37-16,3 5-102 16,3 4-41-16,-5-10 1 15,7 4-9-15,0-13 2 16</inkml:trace>
  <inkml:trace contextRef="#ctx0" brushRef="#br1" timeOffset="176524.98">22023 14666 548 0,'-61'19'174'16,"-6"6"-39"-16,-12 6-98 15,-8 3-36-15,-4 1-4 16,0 0 1-16,5-1-67 16,13 0-63-16,11 1-34 15,10-8-12-15,18 2-1 16,7-12 13-16</inkml:trace>
  <inkml:trace contextRef="#ctx0" brushRef="#br1" timeOffset="176915.6">21565 15159 411 0,'22'-5'188'0,"7"5"-37"16,-1-3-40-16,1-1-35 15,1 4-59-15,-5 0-21 0,-2 5 0 16,-3 0-1-16,0 1 0 16,-9 3 0-16,0 2 0 15,-4 6 3-15,-7 1-3 16,0 4 4-16,-12 0-3 16,-3 3 2-16,-2 1-1 15,0-1 3-15,-2-2-1 16,7-5 2-16,2-3 3 15,5-3 1-15,5-12 1 16,13 10 2-16,2-10-8 16,10-7-109-16,-1-2-50 15,-1-10-16-15,7-4-15 16,-8-12-1-16,5-1 83 16</inkml:trace>
  <inkml:trace contextRef="#ctx0" brushRef="#br1" timeOffset="177212.42">22031 14959 526 0,'0'0'189'0,"15"-15"-38"16,4 11-70-16,-6 1-79 16,7 3-5-16,-5 0-1 15,0 0-2-15,-3 7 0 16,-4 3 0-16,-3 5 0 15,-5 0 0-15,-5 5 1 16,-2 1 1-16,-2-1 1 16,0 0 2-16,1-1-1 0,1-3 3 15,0-4 1-15,7-1 4 16,0-11 0-16,6 12 3 16,-6-12-2-16,23-3-47 15,-6-6-83-15,4 1-43 16,-4-13-5-16,5-2-17 15,-5-15-2-15</inkml:trace>
  <inkml:trace contextRef="#ctx0" brushRef="#br1" timeOffset="177524.93">22301 14278 571 0,'0'-17'183'0,"0"17"-54"16,8 10-75-16,-5 9-58 16,2 8-1-16,3 10-1 15,2 9 4-15,6 12 3 16,-2 10-5-16,3 8 6 16,-2 2-5-16,-5 3 6 15,0-1-4-15,-8-5 5 16,-2-4-5-16,-2-11 1 15,-7-10 5-15,3-10-3 16,-4-7 1-16,1-10-42 16,0-8-97-16,-2-12-29 15,11-3-11-15,-10-17-11 0,12 2-4 16</inkml:trace>
  <inkml:trace contextRef="#ctx0" brushRef="#br1" timeOffset="177774.92">22850 14867 325 0,'41'0'188'0,"-5"0"-12"0,0 0-66 15,1 3-26 1,-6-3-40-16,-2 0-126 0,-5 0-66 16,-1 0-22-16,-13-8-17 15,0 4 0-15,-10-10 34 16</inkml:trace>
  <inkml:trace contextRef="#ctx0" brushRef="#br1" timeOffset="178024.98">22947 14644 332 0,'0'31'183'0,"4"5"-30"16,2 12-38-16,0 9-25 16,1 3-35-16,4 5-56 15,1-2 2-15,-1-4 1 16,3-2-1-16,-7-7-1 15,1-8 2-15,-2-9-2 16,-6-8 1-16,0-8-61 16,0-6-70-16,0-11-36 15,0 0-6-15,0 0-12 16,0-28-2-16</inkml:trace>
  <inkml:trace contextRef="#ctx0" brushRef="#br1" timeOffset="187603.04">23642 14716 226 0,'0'0'136'0,"0"0"-9"15,-11 0-8-15,11 0-7 16,0 0-8-16,0 0-16 15,-13-4-25-15,13 4-30 0,0 0-23 16,0 0-5-16,-8-14-5 16,8 14 0-16,-5-13 0 15,5 13 0-15,-5-19 0 16,5 10 0-16,-3-2 0 16,3 11 0-16,-4-18 0 15,4 18 0-15,0-17 0 16,0 17 0-16,4-16 0 15,-4 16-3-15,9-14 0 16,-9 14 0-16,19-13 3 16,-8 7-1-16,3 0 2 15,1 2-1-15,2 1 1 16,0 3-2-16,0-3 2 16,2 3-1-16,-3 0 0 15,0 5-1-15,-1 0 1 16,-1 1-1-16,-1 1 0 0,-1 1 0 15,-1 1 0-15,1 1 1 16,0 1 1-16,-1 2-2 16,-2 1 2-16,0 5-6 15,0 0 7-15,-2 3-6 16,-3 3 7-16,1 3-7 16,-5 2 6-16,0 3-4 15,-9 0 4-15,-2 0 2 16,-7 0-2-16,-3 1 1 15,-6-4-2-15,-6-1 2 0,-2-4-3 16,-1-2 0 0,0-4 0-16,3-2 0 0,4-5-1 15,4-1 1 1,2-4-2-16,6-2 1 0,8-1 0 16,9-4 0-16,-13 0 0 15,13 0 1-15,0 0-1 16,0 0 1-16,19-10 1 15,-1 6-2-15,3 0 3 16,5-2-2-16,5 1 0 16,3 2 1-16,3-1 0 15,-2 4-1-15,-1-3 1 16,-3 3 0-16,-1 0 0 16,-6 0 1-16,0 4-2 15,-2-4 2-15,-2 0-3 0,-6 0-54 16,1 0-79-1,-2-3-42-15,-9-7-13 0,0-1-3 16,-11-9-2-16</inkml:trace>
  <inkml:trace contextRef="#ctx0" brushRef="#br1" timeOffset="188415.54">23864 14143 456 0,'0'0'163'15,"0"0"-23"-15,-15-10-20 16,15 10-31-16,0 0-43 16,-12-7-47-16,12 7 0 15,0 0-1-15,0 0 0 16,-10-5 1-16,10 5 0 0,0 0 2 15,0 0 1-15,0 0-2 16,0 0-1-16,0 0 2 16,10-10-2-16,-10 10 1 15,21-9 0-15,-7 6-2 16,3-1 0-16,4-1 2 16,-1 2 1-16,4 3-2 15,-2 0 2-15,-1 0-1 16,-2 0 2-16,0 4-2 15,-4 1 0-15,-1 1-1 16,-4 3 0-16,-2 1 1 16,0 2-1-16,-5 5 0 15,-3 1 0-15,0 2 2 16,-9 3 0-16,-4 2 0 16,-3 1-2-16,-5 1 2 0,-2-5-2 15,-1 0 1-15,1-5-1 16,4-3-1-16,2-4 0 15,5-4 1 1,12-6 1-16,-11 5 1 0,11-5 0 16,0 0 0-16,0 0 1 15,10-9 0-15,1 3 0 16,2 2-1-16,3-3-1 16,2 0 0-16,0 2 0 15,2-1 0-15,1 1 0 16,-1 2 1-16,-3 3 1 15,-2 0 0-15,4 0 2 16,0 4-1-16,1 2-3 0,0-1-64 16,5 2-58-1,-5 3-34-15,-3-3-20 0,3 4-5 16,-10-3-2-16,1 5 45 16</inkml:trace>
  <inkml:trace contextRef="#ctx0" brushRef="#br1" timeOffset="188868.7">24373 14982 521 0,'0'0'150'0,"-14"-6"-12"16,14 6-17-16,-15-6-44 15,15 6-70-15,0 0-1 16,-12-6-3-16,12 6-3 16,0 0 0-16,0 0 0 15,0 0 0-15,0 0-3 16,0 0-2-16,17-9 1 15,-6 9-2-15,6-5 2 0,1 0 1 16,6 3 1-16,1-2-1 16,1 1 3-1,3-2-1-15,1 5 0 0,-5-4 1 16,-2 4 1-16,-1 0 2 16,-5 0 1-16,-5 0 0 15,-2 0-2-15,-10 0-1 16,0 0-1-16,0 0-3 15,0 0-73-15,0 0-55 16,-12 11-41-16,12-11-8 16,-19-4-2-16,19 4-7 15</inkml:trace>
  <inkml:trace contextRef="#ctx0" brushRef="#br1" timeOffset="189509.29">24817 14555 418 0,'12'-10'144'15,"-12"10"-15"-15,16-15-20 0,-16 15-16 16,0 0-32 0,15-11-52-16,-15 11-1 0,0 0 0 15,0 0-2-15,0 0-2 16,0 17-1-16,3-3 1 16,-3 9-2-16,8 7-7 15,-3 6 4-15,1 8-5 16,3 3 7-16,-2 3-4 15,-1 2 5-15,2-2-6 16,-4-7 4-16,4-3 2 16,-4-7-2-16,0-6 2 15,-4-9-2-15,2-3 1 16,-2-15-1-16,0 12 1 16,0-12 0-16,-8-13-1 15,1-5 2-15,-1-5-1 0,-2-9 1 16,-2-7-2-1,0-7 3-15,0-9-2 0,1-4 0 16,1-5 2-16,1 1-3 16,1-2 3-16,-1 2-4 15,0 5 4-15,1 9-6 16,-1 9 4-16,1 9-3 16,-1 12 2-16,9 19-1 15,-16-4 1-15,10 24 1 16,1 8 2-16,5 10-1 15,-4 6 1-15,12 16-99 16,-1 4-65-16,9 3-23 16,5 6-9-16,0-5-3 0,10 5 15 15</inkml:trace>
  <inkml:trace contextRef="#ctx0" brushRef="#br1" timeOffset="200962.41">17800 16244 122 0,'0'0'81'15,"0"0"-20"-15,0 0-8 16,0 0 3-16,0 0-10 15,11-10-13-15,-11 10-8 16,0 0-5-16,14-4-2 16,-14 4 0-16,14-5-2 15,-14 5-10-15,21-6 4 16,-6 2 21-16,7 4 14 16,1-4 0-16,6 4 0 15,1-7 1-15,5 7-3 16,-1-9-3-16,5 9-5 15,-2-4-22-15,-1 4-13 16,-2-5-1-16,-1 5 1 0,-4 0-2 16,-1-4 2-16,-7 4 0 15,-5 0 0-15,-4 0 1 16,-12 0-2-16,15 7-43 16,-15-7-41-16,0 0-25 15,0 0-20-15,0 0-24 16,-4 15-14-16,4-15-9 15,-16 14 140-15</inkml:trace>
  <inkml:trace contextRef="#ctx0" brushRef="#br1" timeOffset="201353.04">17983 16531 289 0,'0'0'177'16,"0"0"-36"-16,0-11-35 16,6 0-34-16,7 11-17 15,-3-12-9-15,11 7-24 16,1 1-22-16,7 1-2 15,0 3-1-15,5-5-3 0,-1 5 3 16,1 0 0 0,3 0 0-16,-3 0 1 0,-3 0 1 15,-4 0 1-15,-1 0 0 16,-6 0 0-16,-3 0 0 16,-4 4 1-16,-13-4 1 15,16 0 1-15,-16 0-45 16,0 0-42-16,0 0-43 15,0 0-32-15,0 0-14 16,10-7-7-16,-13-3 54 16</inkml:trace>
  <inkml:trace contextRef="#ctx0" brushRef="#br1" timeOffset="206837.42">19324 16271 276 0,'0'0'141'0,"0"0"-7"16,0 0-15-16,0 0-14 16,0 0-22-16,0 0-15 0,-11 0-20 15,11 0-27 1,0 0-18-16,0 0-3 0,-14-5 1 15,14 5-1-15,-11-3 0 16,11 3 0-16,-12-5-1 16,12 5 0-16,-10-4 0 15,10 4 2-15,0 0 0 16,-8-10-1-16,8 10 1 16,0-12-2-16,0 12 0 15,0-13-2-15,0 13 0 16,7-19-1-16,-7 19 0 15,11-18 0-15,-11 18 1 16,21-16 0-16,-10 9 1 16,4 0 0-16,0 2 2 15,-1 0-2-15,4 0 2 16,-3 2-1-16,3 3-2 0,0-4 2 16,-2 4 0-1,3 0 1-15,-5 4-1 0,1 0 2 16,-1 3-2-16,-3 3 2 15,-1 1-1-15,-4 2 1 16,1 2 0-16,-2 2-1 16,-5 1 0-16,0 1 1 15,0 1-2-15,-8 0 2 16,-2 0-1-16,-6 4 1 16,-6-1 0-16,-3 1 0 15,-3-1-1-15,-3 0 0 0,-1-2 0 16,0 0 1-1,1-3-1-15,4-3 1 0,2-4-1 16,5-2 0-16,3-3 0 16,5-1 1-16,12-5-1 15,-15 4 0-15,15-4-1 16,0 0 1-16,0 0 0 16,0 0 0-16,14-11 2 15,-3 5-2-15,8-1 1 16,3 1-1-16,5 0 1 15,3 1-1-15,5-1-2 16,1 3 2-16,-3 3-3 16,-2-4 2-16,-8 4-1 15,-1 0 3-15,-4 0-2 16,-7 0 2-16,-11 0 0 0,10 0-3 16,-10 0-115-16,0 0-42 15,0 0-11-15,-8-11-22 16,3-4-1-16,5 1 59 15</inkml:trace>
  <inkml:trace contextRef="#ctx0" brushRef="#br1" timeOffset="207212.41">19721 15968 409 0,'0'-10'173'0,"0"10"-19"15,0 0-30-15,0 0-30 16,0 0-53-16,0 0-38 15,0 0-4-15,0 10 0 16,0-10 0-16,4 22 0 16,-4-7 0-16,6 5-1 15,-6 0 3-15,3 3-1 16,-3 1 1-16,0-1-1 0,0-4-1 16,0 4-76-1,-7-11-70-15,-3-5-30 0,10-7-12 16,-22 0-4-16,9 0-2 15</inkml:trace>
  <inkml:trace contextRef="#ctx0" brushRef="#br1" timeOffset="207446.8">19625 15759 535 0,'7'-12'192'0,"-3"-2"-11"0,-4 3-79 16,0 11-101-16,11-14-3 16,-11 14-3-16,0 0-1 15,0 0-1-15,0 0-2 16,0 0-101-16,5 14-58 16,-5 0-18-16,0-2 0 15,0 8-4-15,-5-4 48 16</inkml:trace>
  <inkml:trace contextRef="#ctx0" brushRef="#br1" timeOffset="207899.97">20523 15997 486 0,'0'0'184'16,"10"0"1"-16,-10 0-83 16,6 19-102-16,-6-6-2 15,2 8 0-15,-2 5 2 0,0 7-1 16,0 5 2 0,-2 3-2-16,2 1 4 0,-3 0-3 15,3-1 2-15,-6-3-2 16,6-4 2-16,-2-7-2 15,2-4 0-15,-7-4-26 16,4-8-73-16,3-11-41 16,0 0-31-16,0 0-7 15,-12-13-6-15,4-10 23 16</inkml:trace>
  <inkml:trace contextRef="#ctx0" brushRef="#br1" timeOffset="208181.18">20321 16002 522 0,'-16'-15'179'15,"3"1"-42"-15,6 2-42 16,4-3-47-16,7 2-41 16,13-2-6-16,6 1 3 15,9 0-5-15,9 4 4 16,4-1-5-16,8 4 2 15,5 1-2-15,0 6 2 16,-6-4 0-16,-6 4 1 16,-6 0 0-16,-8 0-1 15,-6 4-2-15,-8-4-91 0,-2 0-51 16,-3 0-35-16,-13 0-2 16,18-4-8-16,-18 4 3 15</inkml:trace>
  <inkml:trace contextRef="#ctx0" brushRef="#br1" timeOffset="208540.54">21226 15790 584 0,'0'0'182'0,"0"0"-40"16,0 0-69-16,0 11-73 16,0-11-2-16,-17 23 2 15,7-1-3-15,-3 3 0 16,1 8 2-16,-5 6-1 16,4 5 1-16,-1 4-1 15,4 3 2-15,2 4-2 16,8-3 2-16,3 1 3 15,11-4-2-15,1-4 3 16,7-6-2-16,0-7 4 16,4-7-2-16,0-12-32 15,1-6-93-15,-2-7-53 16,-3-15-12-16,-1-5-6 0,-1-14 1 16</inkml:trace>
  <inkml:trace contextRef="#ctx0" brushRef="#br1" timeOffset="208962.49">21547 16011 390 0,'-2'23'180'16,"-6"-3"-39"-16,-2 2-30 15,6 0-27-15,-5-7-41 0,1-1-40 16,8-14 2 0,-10 14 4-16,10-14 0 0,0 0 1 15,-4-18 0-15,4 1-2 16,4-4 0-16,4-6-1 16,2-5-2-16,2-1-5 15,5-1 0-15,-1 2 0 16,6 3 0-16,0 4 0 15,-2 6-4-15,2 8 1 16,-2 7-2-16,-3 4 0 16,-1 11 1-16,-1 3-5 15,-1 9 6-15,-4 5-3 16,0 7 3-16,-1 5 0 16,-5 5 1-16,-4 1-1 15,5 5-82-15,-10-8-50 0,1-5-36 16,4-3-9-1,-10-11-5-15,10-6-2 0</inkml:trace>
  <inkml:trace contextRef="#ctx0" brushRef="#br1" timeOffset="209196.8">22057 16113 512 0,'-11'23'167'16,"-4"6"-35"-16,-12 3-33 0,-1 9-36 15,-8 2-62-15,-7 3 2 16,-1 0-4-16,-5 2 3 16,4 1-56-16,-5-6-73 15,7-1-48-15,9-4-3 16,3-9-3-16,9-2-1 15</inkml:trace>
  <inkml:trace contextRef="#ctx0" brushRef="#br1" timeOffset="209774.92">21832 16656 441 0,'0'0'170'0,"0"0"-25"16,0 0-31-16,0 0-28 16,18-8-55-16,-18 8-29 15,14-9 0-15,-3 3-4 16,-1 0 3-16,1 1-2 15,1 0 1-15,-1 2 1 16,0 3 3-16,1-3-2 16,-1 3 1-16,4 0-1 15,-2 3-3-15,-1 2 3 0,0 1-4 16,-2 1-2-16,1 0-3 16,-2 3 3-16,-9-10-4 15,10 21 3-15,-10-10 1 16,0 3 0-16,-9 2 3 15,-3 1 1-15,-1 0 0 16,-5 1-1-16,-1-2 0 16,1 1 0-16,0-3 1 15,0-1-3-15,7-3 3 16,11-10 1-16,-13 10 4 16,13-10-1-16,0 0 0 15,0 0 1-15,18 0-2 16,-7-7 1-16,3 1-1 0,0-1-1 15,6-1-3 1,1-2-2-16,0-4-28 0,2 3-87 16,-2-4-39-16,-3-3-24 15,0 2 3-15,-7-6-10 16,-1 7 57-16</inkml:trace>
  <inkml:trace contextRef="#ctx0" brushRef="#br1" timeOffset="210071.79">22153 16396 581 0,'0'0'186'0,"10"15"-35"16,-10-15-81-16,8 17-61 16,-5-7-8-16,5 3-4 15,-5-2 0-15,-3 1 0 16,6-2-2-16,-6-10-76 16,0 14-58-16,0-14-38 15,0 0 0-15,-6 10-6 16,6-10 2-16</inkml:trace>
  <inkml:trace contextRef="#ctx0" brushRef="#br1" timeOffset="210243.72">22117 16338 579 0,'0'-15'176'0,"0"15"-49"16,0 0-52-16,0 0-138 15,0-11-73-15,0 11-38 16,0 0-5-16,5-17-2 16,-5 17 0-16</inkml:trace>
  <inkml:trace contextRef="#ctx0" brushRef="#br1" timeOffset="210603.04">22386 15740 510 0,'11'-10'190'16,"-11"10"-18"-16,0 0-68 15,0 0-76-15,11 14-23 0,-4 4-5 16,2 6 1-1,3 10-4-15,1 7-4 0,6 6 4 16,1 8 0 0,-2 4 3-16,0 2-1 0,-5-1 2 15,-4-3-3-15,-3-7 1 16,-6-4 2-16,-8-8-3 16,-2-6 1-16,0-4-83 15,-4-10-55-15,0-8-36 16,4-1-6-16,-4-9-1 15,14 0-9-15</inkml:trace>
  <inkml:trace contextRef="#ctx0" brushRef="#br1" timeOffset="210853.04">22909 16199 443 0,'22'0'184'0,"-7"0"-12"15,-2 0-66-15,3 0-52 16,-3 5-51-16,0-2 1 16,-1-3-2-16,0 4-2 15,-1 0-52-15,-11-4-68 16,18 0-52-16,-18 0-10 15,10-7-5-15,-10 7-4 0,0-19 127 16</inkml:trace>
  <inkml:trace contextRef="#ctx0" brushRef="#br1" timeOffset="211118.71">22936 16061 609 0,'7'24'191'16,"-2"-3"-50"-16,4 5-72 15,4 7-63-15,0 6-6 16,2 3 0-16,0 1-1 16,-2 1 3-16,0-4-5 15,-2-4 1-15,-6-1-41 0,0-11-77 16,-1-7-46-16,2-3-19 15,-6-14-6-15,12 4-5 16,-6-14 85-16</inkml:trace>
  <inkml:trace contextRef="#ctx0" brushRef="#br1" timeOffset="211868.66">23608 16110 372 0,'-20'-6'189'0,"20"6"-10"16,-17-6-59-16,5-2-35 16,12 8-30-16,-15-13-47 15,15 13-3-15,-15-19-1 16,11 9-3-16,4-2-1 16,0 2-3-16,4-1 0 15,0-1-3-15,-4 12 1 16,21-20 0-16,-8 12 3 0,3 2 1 15,4 2 2 1,1 4 2-16,2 0-1 16,1 0 0-16,0 10-1 0,-1 0 1 15,-1 2-3-15,-1 2 1 16,-3 3-4-16,-2 0 1 16,-2 4-2-16,-5-1 2 15,-2 4-2-15,-7 1 3 16,0 2-1-16,-11 2 2 15,-4 0-1-15,-6 0 3 16,-1 1-2-16,-9-3 1 16,-1-2-2-16,-4-2 1 15,3-4-1-15,0-3 1 0,4-2-1 16,3-4 0-16,7-2 1 16,4-2 2-16,15-6 4 15,-13 4-3-15,13-4 1 16,0 0-1-16,12-8 1 15,1 5-1-15,3-4 1 16,8 2-3-16,0-1-3 16,6 0 4-16,3 0 1 15,3 2-1-15,0 4 1 16,2-5 1-16,-4 5 0 16,-3 0 1-16,-6 0 0 15,-3 4-2-15,-5-4-4 16,-6 3-1-16,-11-3-47 0,0 0-69 15,0 0-39 1,0 0-18-16,0 0-1 0,-6-10-3 16,0 0 41-16</inkml:trace>
  <inkml:trace contextRef="#ctx0" brushRef="#br1" timeOffset="213337.41">23952 15662 409 0,'0'0'146'0,"0"0"-14"15,-9-10-23-15,9 10-22 16,0 0-25-16,0 0-24 16,0 0-38-16,0 0-2 15,-6 11 0-15,6-11-1 16,-7 22 1-16,4-6 0 16,-2 3 0-16,0 3 2 15,-1 1-1-15,2 2 1 16,2-2-1-16,2 0 2 15,0-4 1-15,0-1-1 16,0-1 2-16,6-1-4 16,1-2 3-16,3-3-2 0,3-2 4 15,1-2-5-15,1-3 4 16,2-4-5-16,4 0-76 16,-3-10-41-16,1 0-32 15,0-1-20-15,-4-6-14 16,2 1-2-16,-7-7 98 15</inkml:trace>
  <inkml:trace contextRef="#ctx0" brushRef="#br1" timeOffset="213603.04">23984 15399 544 0,'0'0'191'0,"0"0"-15"16,-10-4-73-16,10 4-99 16,0 0-4-16,0 0-1 15,11 0-9-15,-11 0-79 16,10 0-44-16,-10 0-29 0,15 3-19 15,-5 4-1 1,-10-7-5-16</inkml:trace>
  <inkml:trace contextRef="#ctx0" brushRef="#br1" timeOffset="214337.44">24350 16250 328 0,'0'0'131'16,"0"0"-23"-16,0-12-15 16,0 12-13-16,0 0-21 15,0 0-21-15,0 0-14 16,0 0-7-16,0 0-23 0,0 0-31 15,0 0-26 1,0 0-18-16,0 0-9 0,0 0-4 16,0 0-1-16,0 0 2 15,0 0 14-15,0 0 25 16,0 0 20-16,0 0 12 16,0 0 5-16,0 0-5 15,0 0-13-15,0 0-12 16,0 0 38-16,11 3 9 15</inkml:trace>
  <inkml:trace contextRef="#ctx0" brushRef="#br1" timeOffset="-214721.82">24459 16156 367 0,'0'0'180'0,"0"0"-30"16,0 0-26-16,0 0-25 15,13-14-23-15,2 14-69 16,6-7-1-16,2 7-1 15,5-6-3-15,3 2-4 16,4 4-45-16,-4-7-69 16,1 2-48-16,-3 1-16 0,-5-5-8 15,-3 1 0-15,-7-7 57 16</inkml:trace>
  <inkml:trace contextRef="#ctx0" brushRef="#br1" timeOffset="-214471.79">24988 15736 579 0,'0'0'185'0,"0"0"-37"15,0 0-64-15,0 0-81 16,-11 25-1-16,11-4-5 15,0 10 0-15,0 7 2 0,0 7-2 16,8 9 2-16,-1 1-39 16,7 8-104-16,5 3-38 15,1-7-8-15,5 0-9 16,-4-13-1-16</inkml:trace>
  <inkml:trace contextRef="#ctx0" brushRef="#br1" timeOffset="-213003.07">22946 15626 108 0,'0'0'130'16,"0"0"-2"-16,0 0-15 16,0 0-6-16,0-11-9 15,0 11-12-15,0 0-19 16,-18 4-16-16,1 5-19 16,-11 8-33-16,-15 10-15 15,-20 7-8-15,-21 11-5 0,-24 10 2 16,-19 11 6-1,-23 7 4-15,-19 9 5 0,-14 1 10 16,-14 1 8-16,-4 1 9 16,0-2 4-16,4-1-1 15,3-7 1-15,17-4-6 16,16-12-2-16,21-8-13 16,24-5 2-16,23-9-5 15,21-11 5-15,21-9-7 16,20-3-70-16,10-9-14 15,21-5-28-15,-8 14-18 16,8-14-27-16,15 7-11 16,-15-7 80-16</inkml:trace>
  <inkml:trace contextRef="#ctx0" brushRef="#br1" timeOffset="-206346.81">17940 13524 20 0,'15'26'27'16,"0"-2"-4"-16,3 3 0 15,-1-1 0-15,4 4 2 16,-3 0 2-16,9 1 6 16,-1-2 3-16,5 1 0 0,1-2-3 15,3 2-5-15,4 0 4 16,4-3 15-16,2-2 6 15,5-2 2-15,4-1 15 16,-1-5-2-16,8 1-1 16,1-7-1-16,7 4-6 15,-4-7-19-15,6 3-11 16,-1-4-9-16,2 1-20 16,1 0-3-16,0 0 1 15,-1 0-2-15,-1-2 0 16,0-2 0-16,3 0 0 15,-1-1 0-15,0-3 0 16,3 0 0-16,-2 0 1 0,3 0 2 16,-3 0 0-16,1 0-1 15,-3 0 1-15,-4 0 1 16,-2 0-1-16,-7 0 1 16,0 0-2-16,-4-3 0 15,-1 3 1-15,-2 0-1 16,-2-5 0-16,-1 5 0 15,0-6 1-15,0 3 0 16,-2-1 0-16,-2 1 0 16,0 0-1-16,-4 0 1 15,-1-2 0-15,-2 1 2 16,-2 1-3-16,-4-2 2 16,0 2-2-16,1-2 2 0,-1 0-1 15,4 1 0-15,-4-3 0 16,2 3-2-16,-2-2 2 15,0 0 0-15,-1 1 0 16,0-3 0-16,-4 2 7 16,3-1-6-16,-1 2 1 15,-6-2-2-15,4 0 2 16,-4 0-4-16,0 0 4 16,-2 1-3-16,0-1-5 15,0-2 5-15,-2 2 0 16,3-2 0-16,-1-2 0 15,2 0 1-15,-3-1-1 16,1 1 2-16,0-3-2 0,-5 0 2 16,4 0 0-16,-2-1 0 15,-2 0-2-15,1 1 1 16,-2-1 0-16,2 1 0 16,-2-1 0-16,1 3-1 15,-2 0-1-15,-2-1 2 16,0 4 0-16,-2-1 0 15,-10 10 0-15,18-14 1 16,-18 14-1-16,0 0 0 16,10-10 1-16,-10 10-1 15,0 0 1-15,0 0 0 16,0 0 1-16,0 0-1 16,0 0 1-16,0 0 0 15,0 0 1-15,0 0 2 16,0 0-2-16,0 0-1 0,0 0-1 15,0 0 0-15,0 0-1 16,0 0 0-16,0 0-1 16,0 0-1-16,0 0-1 15,-10 4 2-15,10-4-1 16,0 0 0-16,0 0 1 16,0 0-1-16,0 0 1 15,0 0-1-15,0 0 1 16,0 0 0-16,0 0 1 15,0 0-1-15,0 0 0 16,0 0 1-16,0 0-1 16,0 0 1-16,0 0-1 15,0 0 1-15,0 0-1 16,0 0 1-16,0 0 0 16,0 0 0-16,0 0 0 0,0 0 0 15,0 0-1-15,0 0 0 16,0 0 1-16,0 0-1 15,0 0 1-15,0 0-1 16,0 0 0-16,0 0 1 16,0 0 0-16,0 0-1 15,0 0 0-15,0 0 1 16,0 0 0-16,0 0 0 16,0 0 0-16,0 0 0 15,0 0 0-15,0 0 0 16,0 0 1-16,0 0-1 15,0 0 0-15,0 0 0 16,0 0 1-16,0 0 0 16,0 0-1-16,0 0 0 0,0 0 1 15,0 0-1-15,0 0 1 16,0 0 0-16,0 0-2 16,0 0 1-16,0 0 1 15,0 0 0-15,0 0-1 16,0 0 0-16,0 0 0 15,0 0 1-15,0 0-1 16,0 0 0 0,0 0 0-16,0 0-2 0,0 0 2 15,0 0 1-15,0 0-2 16,0 0 1-16,0 0 1 0,0 0-1 16,0 0 0-16,0 0 0 15,0 0 0-15,0 0-1 16,0 0 1-16,0 0 1 15,0 0-1-15,0 0-1 16,0 0 1-16,0 0 0 16,0 0 0-16,0 0 0 15,0 0 0-15,0 0-1 16,0 0 0-16,0 0 2 16,0 0-1-16,0 0-1 15,0 0 1-15,0 0 0 16,0 0 0-16,0 0-1 15,0 0 1-15,0 0 0 0,0 0-1 16,0 0 0-16,0 0 2 16,0 0-2-16,0 0 1 15,0 0 0-15,0 0 0 16,0 0 0-16,0 0 0 16,0 0 0-16,0 0 0 15,0 0 0-15,0 0 0 16,0 0 0-16,0 0 0 15,0 0-1-15,0 0 2 16,0 0-2-16,0 0 2 16,0 0-1-16,0 0 0 15,0 0 0-15,0 0 0 16,0 0 0-16,0 0 0 16,0 0-1-16,0 0 1 15,0 0 0-15,0 0-1 0,0 0 1 16,0 0-1-16,0 0 1 15,0 0 0-15,0 0 0 16,0 0 0-16,0 0 0 16,0 0 1-16,0 0-2 15,0 0 2-15,0 0-2 16,0 0 2-16,0 0-1 16,0 0 0-16,0 0 1 15,0 0 0-15,0 0 0 16,0 0 1-16,0 0-1 15,0 0 0-15,0 0 0 16,0 0-50-16,-10 10-63 16,10-10-37-16,-10 0-18 15,10 0-4-15,-22 0-4 16,10-4 83-16</inkml:trace>
  <inkml:trace contextRef="#ctx0" brushRef="#br1" timeOffset="-205674.89">21873 12822 162 0,'14'-24'58'15,"3"-3"-6"-15,5 4-8 16,3-1-18-16,5 4-5 0,3 0-14 16,6 1-4-16,1 2-1 15,4 1 4-15,3 0-9 16,2 0 0-16,4-2 0 16,3 2-3-16,2-2-2 15,6 3-5-15,6 1-3 16,2 2-5-16,5 2-1 15,6 3 1-15,0 4-7 16,2 3 0-16,0 0 3 16,1 8 5-16,-2 1 3 15,-1 1 5-15,-1 4 0 16,-2-1 3-16,0 5 7 16,-1 0 1-16,-1 1 1 0,-2 0 2 15,-3 1-1 1,-8 0-7-16,-5 1 6 0,-8 0-8 15,-7 0 7-15,-8 0-6 16,-7-1 4-16,-6-1-7 16,-6-1 6-16,-3-2 2 15,-3-2-2-15,-2-2 3 16,-4-2-3-16,-6-10-3 16,8 14-1-16,-8-14-1 15,0 0-2-15,0 10-3 16,0-10 0-16</inkml:trace>
  <inkml:trace contextRef="#ctx0" brushRef="#br1" timeOffset="-169643.59">18202 16712 353 0,'0'0'136'15,"-8"-17"-11"-15,8 17-21 16,-17-12-12-16,4 12-11 15,-9 0-39-15,-7 8-35 16,-15 6-2-16,-13 7-1 16,-17 6-1-16,-16 5 2 0,-23 5-6 15,-17 1 1 1,-16 0-3-16,-13 0 3 0,-13-5-2 16,-6-3 3-16,-10-10 0 15,-5-3 0-15,-3-12-1 16,-12-5 1-16,-6-10-1 15,-10-12-2-15,-9-7 1 16,-7-15 0-16,-5-6-2 16,-5-14 2-16,0-9 1 15,7-8 4-15,5-12-1 16,8-8 0-16,18-5 0 16,8-6 2-16,12-8-3 15,13-3 1-15,13-9 0 16,8-6-2-16,15-4-2 15,6-3 0-15,11 0 1 0,13 3-6 16,11 9 3-16,8 11 0 16,10 16-3-16,13 15 1 15,12 17-2-15,7 18 4 16,10 16-4-16,10 12 7 16,6 8 0-16,8 11 3 15,4 9-1-15,0 3-84 16,11 9-36-16,3 3-28 15,-4-1-11-15,9 7-16 16,-5-8-5-16</inkml:trace>
  <inkml:trace contextRef="#ctx0" brushRef="#br1" timeOffset="-169487.42">11664 14473 358 0,'0'0'97'0,"-22"-12"-9"0,3 12-32 16,-4 0-94-16,-10 0-82 16,5 7-25-16,-8-23-10 15,7 0 14-15,-8-35 141 16</inkml:trace>
  <inkml:trace contextRef="#ctx0" brushRef="#br1" timeOffset="-129362.45">9303 16625 426 0,'-24'-21'158'0,"3"-9"-16"16,7 4-23-16,2-4-24 15,6 9-29-15,3-4-49 16,3 7-17-16,3 7-3 15,-3 11-2-15,18 0 2 16,-7 16 2-16,4 9 1 16,1 4-2-16,-2 6 4 15,5 4-3-15,-4-1 1 0,0 0-2 16,-4-5 3-16,-2-6-3 16,-3-9 2-16,1-5 0 15,-7-13-1-15,0 0 3 16,0 0-1-16,0-20 0 15,0-5-3-15,0-8 6 16,0-7-5-16,7-3 2 16,4-2-3-16,3 0 2 15,6 4-2-15,3 4 2 16,0 7 1-16,6 14-4 16,0 9 2-16,-1 7 1 15,2 12-1-15,0 5 1 16,-2 5-2-16,-1 3 2 15,-2 7 0-15,-4 0 1 16,-3 0-57-16,-5-6-93 0,-6-8-34 16,-5-1-9-16,-2-17 4 15,-17 0-8-15</inkml:trace>
  <inkml:trace contextRef="#ctx0" brushRef="#br1" timeOffset="-129143.7">9875 16355 627 0,'36'-4'191'0,"-2"-10"-1"15,8 0-195 1,1-2 1-16,5 0 1 0,0 1-1 16,-1 4-3-1,-9-3-62-15,-2 11-47 0,-9 3-30 16,-7 0-21-16,-7 11-11 15,-13-11-3-15,6 28 53 16</inkml:trace>
  <inkml:trace contextRef="#ctx0" brushRef="#br1" timeOffset="-128987.39">10122 16540 402 0,'-21'32'185'0,"2"-10"-9"15,10-7-52-15,16-4-37 16,5-14-63-16,14-8-27 15,12-7-2-15,3-2 2 0,4 0-60 16,-3-5-67-16,2-3-44 16,-1 5-9-16,-10-6 1 15,-1 8-5-15</inkml:trace>
  <inkml:trace contextRef="#ctx0" brushRef="#br1" timeOffset="-128471.83">10689 16176 621 0,'-15'-4'186'0,"15"4"0"0,-5-22-187 16,5 6-1-16,7 0 0 15,2 0 1-15,3 1 1 16,1 2 0-16,7 2 1 15,3 2 0-15,7 4-1 16,3 1 1-16,1 4-1 16,2 0 1-16,-2 9-1 15,-3 2 1-15,-5 3 1 16,-5 7-2-16,-5 4 3 16,-13 7-2-16,-8 5 1 15,-12 5-2-15,-6-1 4 16,-7 3-4-16,-5-2 1 15,-4-3-1-15,4-5 1 16,2-9-2-16,5-6 2 16,7-6-3-16,10-6 1 0,11-7-1 15,0 0 1-15,12-9 0 16,10-1 0-16,8 1 0 16,2-1-1-16,7-1 2 15,0 1-1-15,2 0 2 16,-1 2-3-16,0 3 2 15,-8 0 0-15,-8 2-2 16,-2-2 0-16,-2 5-55 16,-10-7-75-16,-10 7-35 15,8-18-19-15,-16-1-2 16,0 1-2-16</inkml:trace>
  <inkml:trace contextRef="#ctx0" brushRef="#br1" timeOffset="-128174.89">11172 15705 629 0,'12'5'188'0,"-12"5"-12"15,0 8-174-15,5 3 1 16,1 6-3-16,2 5-4 0,-2 2 5 16,4 3-5-16,1-1 2 15,0-5-2-15,1-1 4 16,-3-6-4-16,-1-4 3 16,-8-8-70-16,0-12-67 15,0 10-26-15,0-10-21 16,-19-16-4-16,3-7 1 15</inkml:trace>
  <inkml:trace contextRef="#ctx0" brushRef="#br1" timeOffset="-128003.02">11057 15440 636 0,'-8'-42'194'0,"6"10"-4"16,2 0-187-16,0 5-7 0,4 4-14 15,8 11-148-15,4 12-16 16,-7 3-15-16,5 15 1 16,-8 2-5-16</inkml:trace>
  <inkml:trace contextRef="#ctx0" brushRef="#br1" timeOffset="-126253.02">20390 15516 165 0,'16'-14'191'0,"0"0"-32"15,-2 5-45 1,-14 9-14-16,17-13-10 0,-17 13-12 16,0 0-27-16,-11 17-42 15,-9 10-7-15,-14 17-3 16,-21 19 1-16,-27 21 0 16,-29 23 1-16,-25 20 2 15,-20 15-3-15,-17 5 3 16,-1-3-4-16,8-12 3 15,18-20-80-15,29-18-77 16,30-21-28-16,17-28-13 16,27-14 5-16,14-17 28 15</inkml:trace>
  <inkml:trace contextRef="#ctx0" brushRef="#br1" timeOffset="-125846.81">18040 17740 562 0,'0'0'202'16,"10"-17"-1"-16,9-4-143 16,15 7-58-16,10-2 0 15,10 4 0-15,10-2 0 16,7 1 0-16,1 1 0 15,-1 0 0-15,-1 9-71 16,-15 0-58-16,-9-1-42 16,-12 4-13-16,-18 4-6 15,-16-4 4-15,-16 12 94 16</inkml:trace>
  <inkml:trace contextRef="#ctx0" brushRef="#br1" timeOffset="-125674.95">18095 17818 657 0,'0'0'188'15,"11"18"-10"-15,22-13-178 16,29-5 0-16,11-7-6 16,17-4-92-16,1-8-50 15,9-5-41-15,-10 6 3 16,-15 0-12-16,-1 1 5 15</inkml:trace>
  <inkml:trace contextRef="#ctx0" brushRef="#br1" timeOffset="-125174.92">19384 17402 535 0,'13'8'192'0,"4"4"-12"16,-1 2-126-16,-1 4-53 16,-3 4 2-16,-2 6 0 15,-4 2 5-15,-6 1-2 16,0 0 3-16,-7-6-1 16,-2-5-5-16,1-3 0 15,2-6 2-15,6-11-2 16,-10-4-2-16,10-9 1 0,0-10-7 15,0-8 2-15,10-6-4 16,-1-8 2-16,5-4-4 16,3 0 4-16,8-1-6 15,5 4 5-15,7 2 5 16,6 11 0-16,6 5 1 16,4 14-1-16,1 7-3 15,-1 10 3-15,-3 12 1 16,-4 10-1-16,-8 10-1 15,-3 9 5-15,-8 5 0 16,-7 0-2-16,-1 1 8 16,-9-5-2-16,0-2 0 15,-4-9 0-15,-6-6 0 16,4-6-48-16,-8-7-74 16,4-15-47-16,0 0-16 15,0 0-13-15,16-17 4 0,-7-5 63 16</inkml:trace>
  <inkml:trace contextRef="#ctx0" brushRef="#br1" timeOffset="-124956.14">20491 17551 614 0,'47'5'197'15,"1"0"-18"-15,1-5-178 16,14 0-2-16,6 0-2 0,3 3 2 15,1-3-1-15,1 5 2 16,-5-5-1 0,-9 3 0-16,-2-3-4 0,-14 0-73 15,-4 0-61 1,-14 0-26-16,-10-7-18 0,-10-3-7 16,-10-8 7-16</inkml:trace>
  <inkml:trace contextRef="#ctx0" brushRef="#br1" timeOffset="-124737.39">20858 17326 618 0,'0'34'203'0,"4"1"-34"16,4 6-161-16,7 5-4 15,2 3 1-15,5-1-1 16,4-1 4-16,-1-6-4 15,-2-5-4-15,-23-36-42 16,0 0-86-16,50 66-48 16,-38-48-22-16,-3-7-5 15,-9-11-4-15,11-15 138 16</inkml:trace>
  <inkml:trace contextRef="#ctx0" brushRef="#br1" timeOffset="-123987.38">24844 15357 206 0,'0'0'70'0,"-17"-6"-17"0,-4 14 2 16,-15 13 10-16,-22 19-17 15,-23 19-16 1,-29 23-8-16,-29 18-7 0,-25 23-33 15,-17 14-33-15,-12 8-53 16,8 5-42-16,0-15-19 16,20-6 67-16,13-25 96 15</inkml:trace>
  <inkml:trace contextRef="#ctx0" brushRef="#br1" timeOffset="-123362.41">21480 17559 494 0,'0'12'200'0,"6"3"1"15,3 4-99-15,1 6-110 16,1 3-1-16,-11-28 7 16,0 0 7-16,18 51 5 15,-18-51-4-15,0 0 6 16,12 54-5-16,-12-54-2 16,0 0-5-16,23 41 0 15,-23-41 0-15,0 0 0 16,9-30 0-16,-2-9 0 15,-4-16-2-15,9-6-7 16,0-9-3-16,10 10 8 16,8 3-5-16,2 9 2 15,1 13-4-15,4 15 3 16,-2 15 4-16,-1 17 2 16,-2 12 2-16,1 9 5 15,-3 6-1-15,-2 5 0 0,-3 5 6 16,-4-3-4-16,-2-2 3 15,-5-4-6-15,-4-4 1 16,-10-36-103-16,0 0-50 16,16 54-34-16,-16-41-13 15,0-13-2-15,0 0 23 16</inkml:trace>
  <inkml:trace contextRef="#ctx0" brushRef="#br1" timeOffset="-123128.06">22318 17588 620 0,'44'0'203'16,"1"0"-15"-16,8-6-186 16,6 3-6-16,6 3 1 15,1 0 1-15,-2 0-18 16,-9 0-77-16,0 3-43 15,-7-3-20-15,-12-4-25 16,-3-1 0-16,-11-4-7 16</inkml:trace>
  <inkml:trace contextRef="#ctx0" brushRef="#br1" timeOffset="-122878.06">23182 17090 509 0,'21'4'190'15,"0"8"-3"-15,0 9-90 16,1 9-101-16,1 12-1 16,-2 11 3-16,0 10 3 15,-4 2 1-15,-2 5 2 16,-1-6-3-16,-5 0-35 0,1-8-88 15,-3-9-48 1,-7-17-24-16,4-11 1 0,-4-19-5 16</inkml:trace>
  <inkml:trace contextRef="#ctx0" brushRef="#br1" timeOffset="-122674.95">23620 17354 556 0,'35'0'194'15,"0"-4"1"-15,5-8-155 16,3 1-72-16,4 6-68 16,-4-2-45-16,-4 2-25 0,-3 5-18 15,-15 5-7-15,-1 4 40 16</inkml:trace>
  <inkml:trace contextRef="#ctx0" brushRef="#br1" timeOffset="-122503.08">23679 17654 638 0,'48'0'194'16,"14"-10"-22"-16,7 0-237 15,10 4-68-15,-1 0-37 16,-9-1-17-16,-2 4-4 16,-20-2-3-16</inkml:trace>
  <inkml:trace contextRef="#ctx0" brushRef="#br1" timeOffset="-121909.31">22779 18131 550 0,'0'0'224'0,"0"0"-1"16,0 0-197-16,0 0-26 15,0 0 0-15,0 0 0 16,0 0 0-16,0 0 0 15,0 0 0-15,0 0 0 16,61-10 0-16,-61 10 0 16,45-5 0-16,-45 5-8 15,0 0-7-15,61 24 1 0,-61-24 3 16,0 0-1-16,17 61 0 16,-17-61 21-16,-17 57-6 15,17-57 10-15,-32 57-13 16,32-57 4-16,-40 54 0 15,40-54 2-15,-43 46-2 16,43-46 4-16,0 0 1 16,-52 43-6-16,52-43 2 15,0 0-7-15,0 0-1 16,0 0 0-16,0 0-4 16,72-6 4-16,-72 6-67 15,76-25-76-15,-76 25-37 0,91-31-19 16,-46 14 2-16,2 0 0 15</inkml:trace>
  <inkml:trace contextRef="#ctx0" brushRef="#br1" timeOffset="-121503.05">23440 18206 582 0,'51'11'181'15,"-51"-11"-10"-15,0 0-166 16,0 0-5-16,0 0-11 16,39 57 12-16,-39-57 2 15,0 0 1-15,0 0 2 16,0 0-3-16,0 0 11 0,0 0 7 16,0 0 10-16,0 0-24 15,0 0-2-15,0 0-5 16,0 0 0-16,50-48 0 15,-50 48 0 1,18-47 0-16,-18 47 0 0,26-45 0 16,-26 45 0-16,0 0 0 15,47-47 0-15,-47 47 0 16,0 0 0-16,58 0 0 16,-58 0-2-16,0 0-8 15,60 43-1-15,-60-43-2 16,35 50-3-16,-35-50 15 15,29 57-72-15,-29-57-83 16,28 49-35-16,-28-49-10 16,0 0 0-16,0 0 53 0</inkml:trace>
  <inkml:trace contextRef="#ctx0" brushRef="#br1" timeOffset="-121284.31">24047 18091 686 0,'56'-28'206'0,"-56"28"-75"16,0 0-131-16,64 32 0 0,-64-32 0 16,59 22-26-16,-59-22-123 15,72 14-36-15,-72-14-10 16,80-5-4-16,-80 5-7 15</inkml:trace>
  <inkml:trace contextRef="#ctx0" brushRef="#br1" timeOffset="-121081.14">24743 17770 634 0,'0'0'200'0,"19"64"-15"16,-19-64-181-16,15 50-4 0,-15-50-95 15,19 60-91-15,-19-60-12 16,27 55-10-16,-27-55-8 16,35 53 96-16</inkml:trace>
  <inkml:trace contextRef="#ctx0" brushRef="#br1" timeOffset="-115956.15">18017 10739 122 0,'-15'-9'45'0,"2"4"-5"16,-3-3-7-16,2 3-2 16,-1-2 7-16,1 3 0 15,-1-1 2-15,3 1 5 16,-4-1 1-16,3 1-3 16,-1 1-6-16,0 3-7 15,0 0-16-15,3-4-12 16,1 4-4-16,-2 0-9 15,1 4-6-15,0-4 2 16,-1 5 2-16,2-2 1 16,-1 1 4-16,1-1 7 15,10-3 0-15,-19 6 1 0,19-6 2 16,-20 10-1-16,20-10 1 16,-17 10-1-16,7-3-1 15,-1-2 1-15,-2 4-1 16,0-1-1-16,-1-1 0 15,4 4-1-15,-3-1-1 16,1 0 1-16,0 1 0 16,0 0 1-16,0 0-4 15,1 2 5-15,-1-1-4 16,0 1 4-16,0 0-3 16,-4 1 3-16,4 3-2 15,-1-1 3-15,1 0-1 16,0 3 0-16,-1 0 0 15,1 1 0-15,-1 1 1 16,3 1-1-16,-3 0 1 0,2 1-2 16,1 0 1-16,0 1-1 15,1 1 0-15,0 0 0 16,4 2 1-16,-3 1-1 16,3-1 1-16,-1 2 1 15,0-1 0-15,1-2 1 16,0 0-2-16,-1 2 0 15,4-1 0-15,2-1 0 16,0 0 0-16,0 1-1 16,0-1 0-16,4 0-3 15,6 0 2-15,-2-1 1 16,3-2-1-16,3 0-2 16,4 0-3-16,2-1-1 0,2 0-1 15,-2-1 2-15,2-3-2 16,0-1-2-16,-1-1 2 15,-2-2 2-15,-3-1 2 16,-2 0 2-16,1-4 0 16,-3 0 1-16,2 2-1 15,-2-5 0-15,3 1 0 16,-2-1-1-16,4 1 0 16,-1-2 0-16,4 2-1 15,1 0 2-15,1 0 0 0,2-1 3 16,0 2-1-16,2-1 1 15,2-1-3 1,-2 0 0-16,1-3 0 0,-2 0-1 16,-5-3-1-16,5 0 1 15,-4 0-1-15,-3 0-1 16,1 0 2-16,-1-5 1 16,-1-1 0-16,3-1 0 15,-1 0 0-15,-1-1-1 16,0-2 1-16,2 0 0 15,-1-1 0-15,-2-1 0 16,1-1 1-16,0 2-1 16,-2-1 2-16,1-1-1 15,-2 2 1-15,-1-1 2 16,-2-1 2-16,0 1 19 0,-3 1 40 16,-3-5 14-16,1 1-1 15,-4-2 1-15,3-1 0 16,-6-4-1-16,2 2-2 15,-2-6-18-15,5 3-42 16,-5-2-12-16,4-2 2 16,-4 0-3-16,2 1 3 15,-2 1-4-15,0 0 4 16,0 1-3-16,0 1 6 16,-2-1-1-16,-4 1 2 15,-4-1 4-15,0-2-3 16,-5-2 2-16,-3-5-3 15,-6-2-1-15,0-2-4 16,-5-2 0-16,-3-1-5 16,0-1-1-16,-6 0-58 0,0 3-37 15,-5-2-28-15,-7-2-23 16,-3 6-14-16,-11-8-6 16,-6 4-1-1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2T10:42:49.981"/>
    </inkml:context>
    <inkml:brush xml:id="br0">
      <inkml:brushProperty name="width" value="0.05292" units="cm"/>
      <inkml:brushProperty name="height" value="0.05292" units="cm"/>
      <inkml:brushProperty name="color" value="#FFFFFF"/>
    </inkml:brush>
  </inkml:definitions>
  <inkml:trace contextRef="#ctx0" brushRef="#br0">12337 1935 738 0,'-11'-3'200'0,"7"13"-115"15,4 14-85-15,4 13 0 16,1 12 0-16,0 10 0 0,2 7 0 15,-1 7 0 1,-1 2 0-16,3 1 0 0,-5-5 0 16,-3-6 0-1,0-8 0-15,0-8 0 0,-3-5 0 16,-1-8 0-16,-1-8 0 16,2-8 0-16,3-20 0 15,0 0 0-15,-9-14-129 16,4-22-54-16,-1-14-10 15,-6-12 2-15,-5-11-7 16</inkml:trace>
  <inkml:trace contextRef="#ctx0" brushRef="#br0" timeOffset="234.32">11919 1927 663 0,'0'0'190'16,"-10"-6"-20"-16,10 6-170 15,29-7 0-15,5 7 0 16,15-6 0-16,10 3 0 16,14-3 0-16,9-1 0 15,4-1 0-15,-1-3 0 16,-4 0 0-16,-7-2 0 16,-12-1 0-16,-3 4-130 15,-12 1-49-15,-8 0-15 16,-4 3 1-16,-6 1-6 15</inkml:trace>
  <inkml:trace contextRef="#ctx0" brushRef="#br0" timeOffset="531.17">13107 1570 713 0,'-10'4'191'16,"-4"10"-72"-16,-3 12-119 16,-5 7 0-16,-2 8 0 15,-3 10 0-15,-1 10 0 16,0 7 0-16,4 10 0 0,5 5 0 16,7-1 0-1,4-1 0-15,8-4 0 16,14-2 0-16,2-11 0 15,10-5 0-15,3-23-81 0,9-16-95 16,4-13-16-16,1-16 4 16,2-13-9-16,-2-18 8 15</inkml:trace>
  <inkml:trace contextRef="#ctx0" brushRef="#br0" timeOffset="921.84">13359 2015 381 0,'0'20'189'16,"0"6"-4"-16,-6 2-75 16,6 12-14-16,-3-3-34 0,3 3-62 15,0-7 0-15,0-4 0 16,0-9 0-16,0-8 0 16,0-12 0-16,0 0 0 15,6-26 0-15,0-3 0 16,1-7 0-16,3-6 0 15,1-2 0-15,4-5 0 16,-1 3 0-16,5 5 0 16,-4 9 0-16,2 8 0 15,0 8 0-15,-1 8 0 16,1 8 0-16,1 9 0 16,-1 7 0-16,2 7 0 15,0 5 0-15,-4 10 0 0,-2 8 0 16,-5 10 0-1,-4 1 0-15,-4 1 0 0,-7 0 0 16,0-8 0-16,1-2-144 16,3-13-36-16,3-12 0 15,0-23-11-15,0 0 2 16</inkml:trace>
  <inkml:trace contextRef="#ctx0" brushRef="#br0" timeOffset="1249.94">13586 1431 700 0,'11'-28'193'0,"-1"9"-63"0,7 19-130 16,-1 4 0-16,10 14 0 15,5 14 0-15,3 14 0 16,4 16 0-16,2 11 0 15,-5 13 0-15,-6 8 0 16,-9 13 0-16,-13 3 0 16,-13 4 0-16,-8-5 0 15,-10-6 0-15,-5-8 0 16,-3-10 0-16,0-11 0 16,4-17 0-16,7-16 0 15,4-17 0-15,4-16 0 16,13-8-91-16,5-26-80 15,9-14-9-15,5-11-9 0,6-13 3 16,6-9-7 0</inkml:trace>
  <inkml:trace contextRef="#ctx0" brushRef="#br0" timeOffset="1468.68">14108 2003 552 0,'0'0'186'0,"14"0"-21"16,4 3-104-16,6-7-23 16,8 4-17-16,0-8-21 15,6 4 0-15,-1-1 0 0,-3 1 0 16,-5 4 0-16,-10 0-86 16,-2 4-79-16,-13 8-24 15,-7 4-1-15,-10 8-5 16,-6 5 0-16</inkml:trace>
  <inkml:trace contextRef="#ctx0" brushRef="#br0" timeOffset="1656.23">14222 2417 508 0,'25'0'190'15,"5"-4"-19"-15,3 4-92 16,-6-9-4-16,4 9-75 0,-6-7 0 15,-4-2 0 1,-1 5-94-16,-8-3-78 0,-2-1-5 16,1-1-9-16,-1-1 3 15,4 0-9-15</inkml:trace>
  <inkml:trace contextRef="#ctx0" brushRef="#br0" timeOffset="2171.85">14807 2028 551 0,'-5'-25'184'0,"5"-2"5"16,0-3-90-16,14 6-99 15,-2 1 0-15,3 2 0 16,2 6 0-16,2 4 0 16,0 5 0-16,4 6 0 15,-1 9 0-15,0 2 0 16,0 7 0-16,0 5 0 16,-2 5 0-16,-4 6 0 15,-8 6 0-15,-10 8 0 16,-13 9 0-16,-12 4 0 15,-16 3 0-15,-10 3 0 16,-4-3 0-16,-3-5 0 16,2-10 0-16,9-11 0 15,10-13 0-15,13-10 0 0,10-8 0 16,16-7 0-16,17-12 0 16,8-1 0-16,13-2 0 15,5-2 0-15,4 0 0 16,6-2 0-16,5 0 0 15,-3-1 0-15,-4 4 0 16,-6-5-46-16,-2 4-111 16,-4 2-26-16,-9-2 1 15,-3 2-8-15,-6-1 2 16</inkml:trace>
  <inkml:trace contextRef="#ctx0" brushRef="#br0" timeOffset="2484.31">15737 1629 706 0,'-7'-28'191'0,"-2"7"-65"16,-3 8-126-16,12 13 0 15,-9 30 0-15,9 8 0 16,0 14 0-16,9 9 0 16,-2 8 0-16,-1 9 0 0,2 4 0 15,0-5 0-15,0-5 0 16,-3-10 0-16,-5-8 0 16,0-11 0-16,0-4-10 15,-10-21-128 1,10-18-21-16,-21 0-13 0,1-23 2 15,-4-12-6-15</inkml:trace>
  <inkml:trace contextRef="#ctx0" brushRef="#br0" timeOffset="2687.47">15406 1826 719 0,'-7'-21'173'15,"7"1"-42"-15,0-1-131 0,13 2 0 16,7 0 0-16,7-2 0 15,11 2 0-15,6 2 0 16,9 0 0-16,7 2 0 16,0 2 0-16,2 2 0 15,5 2 0-15,-10-1-141 16,-3-1-37-16,-1-1-4 16,-3 1-11-16,-6 2-1 15</inkml:trace>
  <inkml:trace contextRef="#ctx0" brushRef="#br0" timeOffset="2968.7">16439 1336 801 0,'-20'3'188'16,"2"24"-154"-16,-8 8-34 15,-3 14 0-15,3 11 0 16,-3 10 0-16,0 11 0 16,9 3 0-16,7 5 0 15,13 0 0-15,11 1 0 16,7-10 0-16,12-5 0 16,2-18-163-16,6-16-15 15,6-15-8-15,3-19-2 16,0-18-5-16</inkml:trace>
  <inkml:trace contextRef="#ctx0" brushRef="#br0" timeOffset="3390.57">16879 1487 506 0,'5'19'188'0,"-5"10"-9"15,0 6-78-15,-5 7-57 16,0-1-39-16,5-1-5 16,-10-8 0-16,4-6 0 15,4-9 0-15,2-17 0 16,0 0 0-16,0 0 0 0,-6-24 0 16,6-6 0-1,5-7 0-15,-2-6 0 0,5-8 0 16,2-4 0-1,3-2 0-15,5 3 0 0,-18 54 0 16,21-50 0-16,2 13 0 16,-1 11 0-16,2 17 0 15,-4 17 0-15,-2 17 0 16,-1 13 0-16,-5 16 0 16,-2 10 0-16,-7 8 0 15,0-2 0-15,4 0 0 16,-5-13 0-16,10 2-122 15,-3-11-65-15,-2-9-10 16,-3-10-7-16,-4-8 2 16</inkml:trace>
  <inkml:trace contextRef="#ctx0" brushRef="#br0" timeOffset="3640.56">16760 2016 763 0,'-11'0'189'16,"11"0"-118"-16,8-12-71 16,11 5 0-16,8-3 0 15,13-1 0-15,6-3 0 16,12-1 0-16,5-1 0 16,6-1 0-16,4 1 0 0,-1 2 0 15,-8 3 0-15,-5 4 0 16,-12-1-114-16,-6 8-61 15,-7 0-12-15,-15 9-5 16,-7 6-2-16,-12 3 33 16</inkml:trace>
  <inkml:trace contextRef="#ctx0" brushRef="#br0" timeOffset="4031.2">17026 2323 735 0,'-20'0'191'0,"6"-10"-94"16,14 10-97-16,-9-22 0 0,14 5 0 15,0 1 0-15,6-1 0 16,5 2 0-16,-1 2 0 16,4 7 0-16,1 2 0 15,-2 4 0-15,0 10 0 16,-1 3 0-16,-4 6 0 15,-10 6 0-15,-3 5 0 16,-12 1 0-16,-8 4 0 16,-4 1 0-16,-6-4 0 15,0 0 0-15,0-4 0 16,5-4 0-16,6-10 0 16,7 0 0-16,12-14 0 15,0 10 0-15,10-10 0 16,8-9 0-16,8 3 0 0,6-7 0 15,9-1 0 1,7-3 0-16,1-7-67 0,10-5-101 16,-5-2-11-16,2-5 0 15,-4-6-8-15,-4-4 0 16</inkml:trace>
  <inkml:trace contextRef="#ctx0" brushRef="#br0" timeOffset="4421.81">17684 1206 694 0,'0'0'190'0,"11"-64"-51"15,-11 64-139-15,10-54 0 16,-10 54 0-16,0 0 0 16,0 0 0-16,29-35 0 15,-15 56 0-15,-2 32 0 16,8 19 0-16,3 18 0 16,2 14 0-16,-3 8 0 15,-6 4 0-15,-16-20 0 16,-6-4 0-16,-13-5 0 15,-11 0 0-15,-8-7 0 16,-6-6 0-16,-1-9 0 16,2-4-7-16,0-21-139 15,12-8-31-15,8-12-14 0,10-20 2 16,13-17-7-16</inkml:trace>
  <inkml:trace contextRef="#ctx0" brushRef="#br0" timeOffset="4687.46">18212 1859 403 0,'18'0'188'16,"1"0"-2"-16,6 5-66 15,-2-9-28-15,16 4-58 16,-1 0-34-16,4-3 0 15,8 3 0-15,-3-4 0 16,-1 4 0-16,-6-3 0 16,-4 3 0-16,-9-4-14 15,-2 4-152-15,-9-4-9 16,-16 4-20-16,3-10 1 16,-12-1-4-16</inkml:trace>
  <inkml:trace contextRef="#ctx0" brushRef="#br0" timeOffset="4968.68">18416 1588 709 0,'-14'-15'197'16,"14"15"-80"-16,-16 14-117 15,13 10 0-15,-5 7 0 16,2 10 0-16,-3 7 0 15,2 8 0-15,-1 7 0 16,1 7 0-16,-2 0 0 16,2-3 0-16,2-1 0 15,0-7 0-15,2-4 0 16,-1-10 0-16,7-6-124 16,1-11-56-16,5-15-3 15,7-13-8-15,1-16 0 16,11-10 37-16</inkml:trace>
  <inkml:trace contextRef="#ctx0" brushRef="#br0" timeOffset="5390.6">19230 1367 783 0,'6'-18'187'15,"-6"5"-134"-15,0 13-53 16,-2-10 0-16,2 10 0 16,-4 16 0-16,0 5 0 15,2 9 0-15,-4 11 0 16,1 9 0-16,1 11 0 15,-1 5 0-15,3 6 0 16,-2 0 0-16,0-1 0 16,1-3 0-16,3-9 0 15,-5-9 0-15,5-8 0 16,0-9 0-16,-4-8 0 16,4-9 0-16,0-16 0 15,0 0 0-15,0 0 0 0,7-14 0 16,0-7-115-1,-2-7-67-15,-3-7-7 0,3-2 6 16,-5-5-17-16</inkml:trace>
  <inkml:trace contextRef="#ctx0" brushRef="#br0" timeOffset="6984.33">14502 3043 302 0,'-15'-8'179'0,"-2"-1"-11"0,4-3-50 15,13 12-15-15,-17-15-14 16,17 15-25-16,-5-11-64 16,5 11 0-16,12-13 0 15,8 7 0-15,12-3 0 16,10-2 0-16,14 1 0 16,14 0 0-16,6 0 0 15,7 2 0-15,-1 2 0 16,-3 3 0-16,-8 3 0 15,-14 0 0-15,-9 0 0 0,-12 0 0 16,-13 0 0-16,-6 0 0 16,-17 0 0-16,10 0 0 15,-10 0 0-15,0 0 0 16,-10-5 0-16,0 0 0 16,-1 10-85-16,-9-5-29 15,-5 9-32-15,-10 4-24 16,-10 3-11-16,-6 6-8 15,-11 5 51-15</inkml:trace>
  <inkml:trace contextRef="#ctx0" brushRef="#br0" timeOffset="7281.17">14414 3198 494 0,'-46'16'179'0,"9"-7"-29"16,14 1-31-16,2-10-38 15,21 0-81-15,0 0 0 16,22-6 0-16,18-7 0 15,14-3 0-15,15-2 0 16,12 0 0-16,10-1 0 16,6 2 0-16,-4 1 0 15,-4 4 0-15,-13 1 0 16,-7 5 0-16,-20 1 0 16,-9 2 0-16,-14 3 0 15,-8-5 0-15,-7 5 0 16,-11 0 0-16,0 0 0 15,0 0 0-15,0 0-12 16,0 0-117-16,-13 12-37 16,0-6-12-16,-4 1 1 0,-4 1-7 15,-2 1 7-15</inkml:trace>
  <inkml:trace contextRef="#ctx0" brushRef="#br0" timeOffset="8124.92">14777 3200 457 0,'-12'-19'197'15,"7"8"-7"-15,5 11-49 16,-12-20-103-16,12 20-38 0,-5-10 0 16,5 10 0-1,0 0 0-15,0 0 0 0,0 0 0 16,0 0 0-1,0 0 0-15,-10 5 0 0,10 7 0 16,-5 4 0-16,-1 8 0 16,-2 9 0-16,-2 11 0 15,-3 13 0 1,1 12 0-16,-5 7 0 0,2 3 0 16,-4-1 0-16,6 2 0 15,-5-5 0-15,6-7 0 16,1-10 0-16,0-10 0 15,1-10 0-15,4-8 0 16,0-9 0-16,2-5 0 16,4-16 0-16,-4 11 0 15,4-11 0-15,7-13 0 16,0-2 0-16,1-5 0 0,4-4 0 16,4-5 0-16,-2-4 0 15,5-4 0-15,2 1 0 16,-2-1 0-16,0 0 0 15,-3 2 0-15,3 2 0 16,-7 3 0-16,3 5 0 16,-6 4 0-16,0 5 0 15,-1 4 0-15,-8 12 0 16,4-10 0-16,-4 10 0 16,0 0 0-16,0 0 0 15,-2 13 0-15,2 0 0 16,-5 5 0-16,5 5 0 15,-6 9 0-15,1 6 0 0,-1 7 0 16,-2 6 0 0,0 1 0-16,-6-1 0 0,2-1 0 15,-3-5 0-15,0-7 0 16,2-6 0-16,1-8 0 16,1-8 0-16,-2-9 0 15,1-7 0-15,-4-6 0 16,-3-6 0-16,-3-8 0 15,-4-8 0-15,-2-4 0 16,-1-3 0-16,3-2 0 16,-2 3 0-16,5 2 0 15,3 6 0-15,5 5 0 0,2 5 0 16,13 16 0-16,-15-11 0 16,15 11 0-16,4 14-117 15,4 0-53-15,5 8-16 16,0 3-4-16,4 11-7 15,2 6 34-15</inkml:trace>
  <inkml:trace contextRef="#ctx0" brushRef="#br0" timeOffset="9109.29">14695 4646 573 0,'-13'-19'185'0,"-5"-3"-4"16,-3 2-97-16,2 7-84 0,-5-2 0 15,-2 4 0-15,-3 0 0 16,3 5 0-16,-4 1 0 16,-4 5 0-16,-2 0 0 15,0 5 0-15,4 2 0 16,1 6 0-16,3 3 0 16,2 4 0-16,4 5 0 15,6 3 0-15,6 5 0 16,5 2 0-16,5 7 0 15,5-3 0-15,5 0 0 16,6-1 0-16,7-5 0 16,4-6 0-16,7-6 0 15,1-9 0-15,6-12 0 16,-1 0 0-16,0-15 0 16,-2-4 0-16,-5-6 0 15,-3-4 0-15,-4-4 0 16,-8-1 0-16,-3 1 0 15,-7 2 0-15,-3 3 0 16,-3 5 0-16,-2 5 0 0,0 3 0 16,0 15 0-16,-3-13 0 15,3 13 0-15,0 0 0 16,0 0 0-16,0 14 0 16,6 0 0-16,3 5 0 15,4 5 0-15,3 3 0 16,0 3 0-16,3 2 0 15,0-1 0-15,1-4 0 16,-7-2 0-16,2-3 0 16,-5-6 0-16,-2-4 0 0,-1-1 0 15,-7-11 0-15,4 11 0 16,-4-11 0-16,0 0 0 16,0 0-116-16,12-13-54 15,1-4-9-15,3-12-6 16,12-10 1-16,4-14-4 15</inkml:trace>
  <inkml:trace contextRef="#ctx0" brushRef="#br0" timeOffset="10093.73">17396 1964 402 0,'-6'-11'171'16,"6"11"-20"-16,-17-19-27 15,17 19-10-15,-26-18-53 0,11 11-61 16,-8-2 0-16,-2 3 0 15,-3-1 0-15,-5 1 0 16,-6 0 0-16,-1 6 0 16,-2 0 0-16,-3 3 0 15,1 4 0-15,-4 4 0 16,2 5 0-16,0 2 0 16,3 3 0-16,0 2 0 15,3 5 0-15,5 2 0 16,-1 8 0-16,5 8 0 15,6 2 0-15,3 6 0 16,3 5 0-16,0 2 0 16,8 5 0-16,4-1 0 15,7-5 0-15,0-5 0 16,14-3 0-16,1-3 0 0,12-4 0 16,3-3 0-16,4-7 0 15,7-4 0-15,3-5 0 16,3-4 0-16,3-9 0 15,3-5 0-15,1-8 0 16,5-5 0-16,-3-10 0 16,2-5 0-16,-3-8 0 15,-3-6 0-15,-5-7 0 16,1-8 0-16,-9-5 0 16,-1-2 0-16,-7-3 0 15,-6-2 0-15,-4 0 0 16,-8 0 0-16,-3 3 0 15,-10 5 0-15,0 4 0 0,-11 6 0 16,-3 6 0-16,-5 7 0 16,-4 6 0-16,-2 10 0 15,0 14 0-15,-8 0-129 16,2 21-35-16,-2 7-11 16,-2 12-15-16,-3 9-5 15,-1 7 25-15</inkml:trace>
  <inkml:trace contextRef="#ctx0" brushRef="#br0" timeOffset="10421.79">16952 2852 489 0,'0'0'185'15,"0"10"-23"1,0-10-53-16,-4 17-31 0,-3-4-78 15,1 12 0-15,-1 10 0 16,-2 8 0-16,-3 12 0 16,-1 8 0-16,-5 12 0 15,-2 6 0-15,-1 0 0 16,0 0 0-16,5-3 0 16,-3-9 0-16,1-7 0 15,5-12 0-15,4-15 0 16,1-10 0-16,4-8 0 0,4-6 0 15,0-11 0 1,0 0 0-16,0 0-81 0,0 0-88 16,0 0-10-16,0 0-10 15,0 0 2-15,0 0-4 16</inkml:trace>
  <inkml:trace contextRef="#ctx0" brushRef="#br0" timeOffset="11156.25">16507 4031 608 0,'-3'-13'182'0,"3"13"-1"15,-4 13-129-15,4 5-52 16,4 9 0-16,2 11 0 16,1 8 0-16,4 8 0 15,5 6 0-15,-3 3 0 16,1-1 0-16,1-4 0 16,-4-4 0-16,1-7 0 15,-7-7 0-15,2-8 0 16,-7-7 0-16,3-6 0 15,-3-6 0-15,0-13 0 16,5 12 0-16,-5-12 0 0,0-14 0 16,0-2 0-1,4-6 0-15,-4-5 0 0,9-8 0 16,-1-3 0-16,2-3 0 16,3-1 0-16,1 2 0 15,5 3 0-15,0 6 0 16,1 5 0-16,-3 5 0 15,0 6 0-15,-2 5 0 16,1 3 0-16,-3 7 0 16,-2 0 0-16,-1 3 0 15,2 5 0-15,-3 4 0 16,0 2 0-16,0 3 0 16,-4 7 0-16,2-1 0 15,-3 4 0-15,1 1 0 16,-2 2 0-16,-3-1 0 0,0 1 0 15,0-2 0-15,-3-3 0 16,-3 0 0-16,-3-1 0 16,-1-1 0-16,-4-2 0 15,-4-3 0-15,2-2 0 16,-5-1 0-16,-2-4 0 16,-1-1 0-16,0-3 0 15,2-1 0-15,1-6 0 16,3 4 0-16,2-4 0 15,4 0 0-15,12 0 0 16,-17-10-4-16,17 10-158 16,1-14-10-16,7 2-5 0,4 0-8 15,0-3-5 1</inkml:trace>
  <inkml:trace contextRef="#ctx0" brushRef="#br0" timeOffset="12906.17">19678 1028 142 0,'0'0'98'15,"-20"-72"-13"-15,20 72-2 16,-36-71-8-16,36 71-7 0,-52-63-21 16,52 63-15-16,-68-50-8 15,68 50-13-15,-83-37-3 16,36 28-5-16,0 4-1 16,-6 5-2-16,-4 14-3 15,1 9 9-15,-6 35-4 16,-61 39 6-16,14 30-18 15,7 13 4-15,23 23-8 16,14 6-2-16,28 17 1 16,16-18-8-16,29-19-7 15,15-23-4-15,14-12 10 16,16-22-6-16,10-16 8 16,13-21 0-16,17-28 3 15,6-21 5-15,11-21 3 16,5-21 2-16,3-18 5 0,-1-13 1 15,-6-19 30-15,-5-3 65 16,-24-18-2-16,-9 2 9 16,-25-14-14-16,-9 9 12 15,-35 48-12-15,-4-7-22 16,-2 7-63-16,-9-3 0 16,-11 0 0-16,-8 0 0 15,-5 7 0-15,-6-2 0 16,-5 9 0-16,-8 0 0 15,4 9-31-15,-7 2-98 16,3 7-33-16,-1 2-18 16,6 10-7-16,2 1 3 15,47 20 34-15</inkml:trace>
  <inkml:trace contextRef="#ctx0" brushRef="#br0" timeOffset="13437.5">20325 1300 129 0,'-19'-11'94'0,"-3"5"-23"16,3 2 10-16,7 4 33 16,1-6-1-16,11 6-11 15,0 0-4-15,0 0-3 16,0 0 7-16,0 0-78 15,33-52-24-15,-33 52 0 16,51-37 0-16,-51 37 0 16,86-42 0-16,-33 19 0 15,7-1 0-15,7-1 0 16,10 1 0-16,5 1 0 0,4 0 0 16,8 3 0-16,0 3 0 15,2 4 0-15,-3 3 0 16,-4 3 0-16,-4 2 0 15,-9 5 0-15,-3-3 0 16,-9 3 0-16,-10 5 0 16,-54-5 0-16,84 7-67 15,-84-7-71-15,53 8-34 16,-53-8-7-16,0 0-4 16,47 5 15-16,-47-5 52 15</inkml:trace>
  <inkml:trace contextRef="#ctx0" brushRef="#br0" timeOffset="14015.55">22217 902 144 0,'0'0'102'0,"50"21"-32"15,-50-21-32-15,0 0-3 16,0 0-8-16,34 65-3 16,-44-53-3-16,27 35 29 15,-2 5 25-15,3 2 14 16,-2-2-5-16,-2-9 8 0,-6-6-8 16,-4-16 0-16,-12-10-80 15,8-11-4-15,-12 0 0 16,3-9 0-16,9 9 0 15,0 0 0-15,0 0 0 16,-17-59 0-16,17 59 0 16,-5-57 0-16,5 57 0 15,8-69 0-15,-8 69 0 16,10-76 0-16,-10 76 0 16,19-77 0-16,-19 77 0 15,28-76 0-15,-28 76 0 16,38-72 0-16,-38 72 0 15,46-55 0-15,-46 55 0 16,56-28 0-16,-56 28 0 16,56 0 0-16,-56 0 0 15,49 28 0-15,-49-28 0 16,45 48 0-16,-45-48 0 0,39 55 0 16,-39-55 0-16,31 61 0 15,-31-61 0-15,27 60 0 16,-27-60 0-16,14 48 0 15,-14-48-79-15,0 0-93 16,0 0-8-16,0 0-19 16,0 0 18-16,0 0-17 15</inkml:trace>
  <inkml:trace contextRef="#ctx0" brushRef="#br0" timeOffset="14499.92">23106 430 605 0,'0'0'191'16,"8"-59"-10"-16,-8 59-135 16,0 0-46-16,0 0 0 15,0 0 0-15,0 0 0 16,0 0 0-16,-63-26 0 15,63 26 0-15,0 0 0 16,-60 34 0-16,60-34 0 0,0 0 0 16,-50 50 0-16,50-50 0 15,0 0 0-15,-28 56 0 16,28-56 0-16,0 0 0 16,3 52 0-16,-3-52 0 15,0 0 0-15,0 0 0 16,61 28 0-16,-61-28 0 15,46-8 0-15,-46 8 0 16,50-19 0-16,-50 19 0 16,0 0 0-16,59-51 0 15,-59 51 0-15,0 0 0 16,30-59 0-16,-30 59 0 16,0 0 0-16,-5-54 0 15,5 54 0-15,0 0 0 16,0 0 0-16,0 0-147 0,-57-44-38 15,57 44-7-15,0 0-10 16,0 0-2-16</inkml:trace>
  <inkml:trace contextRef="#ctx0" brushRef="#br0" timeOffset="19328.09">23213 584 321 0,'0'0'99'0,"0"0"-10"15,0 0-24-15,0 0-21 16,0 0-10-16,0 0-18 15,0 0-15-15,0 0-4 16,0 0-1 0,0 0 1-16,0 0 2 0,0 0-1 15,0 0 2-15,0 0-1 16,0 0 2-16,0 0-2 16,0 0-6-16,8 50 7 15,-8-50-7-15,0 0 9 16,16 55 2-16,-16-55 0 15,8 50 29-15,-8-50-2 16,7 66 13-16,-26-37-13 16,23 63 17-16,1 10-20 15,-9 3 11-15,-2 11 1 16,-11 4-21-16,-4 3 0 0,-10-4 1 16,-7-17-2-16,-5-3-16 15,-10 9-2-15,-6 0 0 16,-6-2 0-16,-6-1 0 15,-6 4 0-15,-6 3 0 16,-5 2 0-16,-7-1 0 16,-9-6 0-16,-4-5 0 15,-12-2 0-15,-7-3 0 16,-6-5 0-16,0-4 0 16,-3-6 0-16,-3-5 0 15,5-4 0-15,6-8 0 16,11-4 0-16,9-5 0 0,6-7-3 15,12-10 1-15,7-4 3 16,9-8-36-16,12-3-12 16,6-7-6-16,13-2-27 15,6-9-33-15,14-6-29 16,10 0-30-16,13 0-4 16,0-14 32-16,0-2 87 15</inkml:trace>
  <inkml:trace contextRef="#ctx0" brushRef="#br0" timeOffset="20265.54">19521 3746 520 0,'-9'-22'165'0,"5"2"-40"15,-2 4-22-15,1 0-34 16,-1 6-49-16,6 10-19 16,0 0-3-16,-8 13 0 15,8 8-1-15,0 10 4 16,4 8-3-16,-2 9 1 15,7 11-1-15,-1 5 0 16,4 6 0-16,0-2 1 16,6 2 0-16,-2-8-3 15,0-3 4-15,1-6-1 16,-4-8 7-16,-3-8-6 16,-3-7 6-16,-7-9-7 15,0-5 5-15,0-4-4 16,0-12 4-16,-17 5-5 0,8-15-1 15,2-5 0 1,-3-7-6-16,2-6 8 0,1-6-6 16,-2-4 6-16,1-2-5 15,-1-2 6-15,3 4-5 16,-2 4 7-16,-3 2-1 16,-1 4 2-16,-1 7-2 15,0 3 1-15,0 7-3 16,-3 3 0-16,-1 8-1 15,-3 0 1-15,-1 10-3 16,-2 5 0-16,-3 7 1 16,1 5-1-16,-6 5 1 0,4 2-1 15,0 3 2-15,5 0-2 16,3 1 3-16,6-1-3 16,3-1 9-16,5-4 2 15,5-3-8-15,5-3 7 16,6-2-8-16,6-4 7 15,6-6-8-15,5-5 9 16,6-6-8-16,4-3-10 16,2-7 16-16,-1-1-14 15,-3-1 14-15,-4-1-12 16,-3-1 15-16,-10 4-14 16,-5 0 8-16,-14 7 2 15,14-8 1-15,-14 8 0 0,0 0 0 16,0 0-2-1,0 0-96-15,0 0-56 0,0 0-20 16,-2-14-2-16,2 14-11 16,0 0 5-16</inkml:trace>
  <inkml:trace contextRef="#ctx0" brushRef="#br0" timeOffset="27546.89">18815 2457 158 0,'0'0'56'0,"-6"-11"-1"15,6 11-9-15,8-15-14 16,2 5-10-16,5-3-5 16,7 0-7-16,8-5-6 15,4 0-5-15,7-3-1 16,4 3 0-16,2-4 1 16,0 5 1-16,-5-1 1 15,-2 3 2-15,-8 4 0 16,-8 2 1-16,-4 5 1 15,-10-1 0-15,-10 5-1 16,12 0-3-16,-12 0-10 16,0 14-23-16,0-2-27 15,0 1-12-15,-6 7-13 16,-4-2-1-16,-1 7 5 16</inkml:trace>
  <inkml:trace contextRef="#ctx0" brushRef="#br0" timeOffset="27765.56">18841 2557 112 0,'-27'10'65'0,"12"-1"-15"15,15-9-10-15,0 0-12 16,29-10-13-16,11-3-3 16,8 1-6-16,11-6-1 15,9 2-5-15,5-3 6 16,1 1 0-16,2 1-4 15,-3 1-57-15,-7-6-22 0,7-1-13 16,-17-19-8 0,5 2 71-16</inkml:trace>
  <inkml:trace contextRef="#ctx0" brushRef="#br0" timeOffset="35984.33">17470 5946 304 0,'0'0'155'16,"0"0"-15"-16,0-14-10 15,0 14-18-15,0-11-23 16,0 11-15-16,0-12-55 16,0 12-19-16,0-13 0 15,0 13 0-15,-9-17 0 16,9 17 0-16,-11-19 0 15,7 9 0-15,-3 0 0 16,7 10 0-16,-16-19 0 16,16 19 0-16,-18-17 0 15,8 9 0-15,0 0 0 0,-3-1 0 16,1 2 0-16,-5-1 0 16,4 1 0-16,-6 0 0 15,-1 2 0-15,0 0 0 16,0 0 0-16,0 5 0 15,-2-4 0-15,2 4 0 16,2 0 0-16,-1 0 0 16,7 3 0-16,-2 2 0 15,0 3 0-15,4 5 0 16,3 3 0-16,0 3 0 16,1 3 0-16,2 3 0 15,2 3 0-15,2 2 0 16,0 1 0-16,0-1 0 0,3 2 0 15,4-3 0 1,-3 0 0-16,6-2 0 0,-1-3 0 16,2-4 0-16,1-2 0 15,3-4 0-15,1-4 0 16,4-6 0-16,2-4 0 16,0-5 0-16,2-6 0 15,1-3 0-15,0-8 0 16,-2-2 0-16,0-5 0 15,-4 0 0-15,1-2 0 16,-6 2 0-16,0 1 0 16,-4 3 0-16,-5 2 0 15,1 4 0-15,-6 1 0 16,0 4 0-16,0 1 0 16,-4 3 0-16,4 10 0 0,-6-15 0 15,6 15 0-15,0 0 0 16,-10-5 0-16,10 5 0 15,0 24 0-15,0-4 0 16,3 7 0-16,2 5 0 16,0 8 0-16,2 2 0 15,-1 1 0-15,2-1 0 16,-2-2 0-16,-2-4 0 16,-2-5 0-16,-2-6-42 15,7-6-99-15,-1-5-22 16,-6-14-16-16,25 0-8 15,-5-16-4-15</inkml:trace>
  <inkml:trace contextRef="#ctx0" brushRef="#br0" timeOffset="36718.72">19272 5541 530 0,'0'-21'187'0,"-7"1"-14"16,-1 5-55 0,8 15-103-16,-8-18-15 0,8 18 0 15,0 0 0-15,6 14 0 16,0 4 0-16,3 8 0 16,-1 5 0-16,4 8 0 15,0 7 0-15,-2 5 0 16,-2 3 0-16,-2-1 0 15,-6 0 0-15,3-3 0 16,-3-4 0-16,-4-3 0 16,0-8 0-16,1-8 0 0,3-6 0 15,-8-8 0-15,8-3 0 16,0-10 0-16,0 0 0 16,0-13 0-16,0-5 0 15,9-5 0-15,-4-6 0 16,2-1 0-16,3-6 0 15,4 1 0-15,-1 3 0 16,3 3 0-16,0 4 0 16,0 2 0-16,-1 8 0 15,0 3 0-15,-2 7 0 16,2 5 0-16,-4 0 0 16,2 3 0-16,-1 5 0 15,-1 6 0-15,1 2 0 0,-1 5 0 16,1 4 0-16,-4 0 0 15,1 3 0-15,-6 1 0 16,-3 1 0-16,0 2 0 16,-12 1 0-16,-6-1 0 15,-8-1 0-15,-5-2 0 16,-3-3 0-16,-4-5 0 16,4-6-120-16,2-7-60 15,2-18-5-15,15-10-2 16,5-16-2-16</inkml:trace>
  <inkml:trace contextRef="#ctx0" brushRef="#br0" timeOffset="37421.85">19851 5075 603 0,'0'-13'179'15,"-4"3"-35"-15,-5-1-49 16,9 11-93-16,0 0-2 16,0 0 0-16,-5 19 0 15,9 2 0-15,-4 8 0 16,7 6 0-16,-2 7 0 15,0 6 0-15,-1 3 0 16,-1-1 0-16,-3-1 0 16,4-4 0-16,-4-8 0 0,0-6 0 15,4-6 0-15,-4-7 0 16,0-9 0-16,0-9 0 16,0 0 0-16,0 0 0 15,0 0 0-15,4-20 0 16,-4 6 0-16,0-6 0 15,-4-2 0-15,0 0 0 16,-1-2 0-16,0 0 0 16,-1-1 0-16,-3 4 0 15,-2 2 0-15,0 1 0 0,-1 4 0 16,1 2 0 0,-2 2 0-16,-2 4 0 0,2 6 0 15,-3 0 0-15,-1 11 0 16,-3 2 0-1,-1 5 0-15,0 3 0 0,-1 5 0 16,1 3 0-16,5 1 0 16,2-3 0-16,8-1 0 15,6-3 0-15,0-4 0 16,10-3 0-16,5-5 0 16,1-4 0-16,5-1 0 15,1-6 0-15,-2 4 0 16,2-4 0-16,2 0 0 15,-1-6 0-15,-1 2 0 16,-3 0-41-16,2 4-81 0,-7 0-42 16,-2 5-9-16,-2 8-6 15,-13 3 0-15,-7 11 14 16</inkml:trace>
  <inkml:trace contextRef="#ctx0" brushRef="#br0" timeOffset="39953.07">17219 6603 54 0,'-10'-3'23'0,"10"3"2"16,0 0 9-16,0 0 10 0,0 0 14 15,-10 0 10-15,10 0 20 16,0 0 27-16,0 0-2 16,0 0-9-16,0 0-11 15,0 0-16-15,-4-11-14 16,4 11-14-16,0 0-34 15,0 0-15-15,11-10 0 16,-11 10 0-16,0 0 0 16,18-10 0-16,-18 10 0 15,15-11 0-15,-3 3 0 16,3 2 0-16,-3-2 0 16,4 3 0-16,-1-2 0 0,-1 1 0 15,1 0 0-15,-1 2 0 16,-3-1 0-16,-1 2 0 15,-10 3 0-15,16-7 0 16,-16 7 0-16,9-4 0 16,-9 4 0-16,0 0 0 15,11 0 0-15,-11 0 0 16,0 0 0-16,14 5 0 16,-14-5 0-16,0 0 0 15,15 13 0-15,-15-13 0 16,10 12 0-16,-10-12 0 15,9 15 0-15,-9-15 0 16,6 18 0-16,-6-18 0 16,7 20 0-16,-7-8 0 15,0 0 0-15,0 5 0 0,-7-2 0 16,2 4 0-16,-3 1 0 16,-3 1 0-16,0 0 0 15,-1-2 0-15,-3 1 0 16,1-4 0-16,1-1 0 15,0-2 0-15,2-5 0 16,-1 1 0-16,2-4 0 16,10-5 0-16,-19 6 0 15,19-6 0-15,-13 0 0 16,13 0 0-16,0 0 0 16,-15 0 0-16,15 0 0 15,0 0 0-15,0 0 0 16,0 0 0-16,19-9 0 15,-5 3 0-15,5-1 0 16,3-1 0-16,7-1 0 0,3-1 0 16,2 0 0-16,4-1 0 15,-5 2 0-15,-1 2 0 16,-5 1 0-16,-1 0 0 16,-6 6 0-16,-6-5 0 15,-4 5 0-15,-10 0 0 16,12 0 0-16,-12 0 0 15,0 0 0-15,0 0 0 16,0 0 0-16,0 0 0 16,0 0 0-16,0 0 0 15,0 0 0-15,0 0-119 0,0 0-51 16,0 0-14 0,10-4-4-16,-10 4-3 0,18-8 20 15</inkml:trace>
  <inkml:trace contextRef="#ctx0" brushRef="#br0" timeOffset="43609.3">19763 6491 187 0,'-18'5'94'16,"18"-5"9"-16,0 0 7 15,-10 0 4-15,10 0-12 16,0 0-9-16,0 0-19 16,-11-9-14-16,11 9-13 0,0 0-18 15,0 0-19-15,0 0-10 16,-7-11 0-16,7 11 0 16,0 0 0-16,0-10 0 15,0 10 0-15,0 0 0 16,0-13 0-16,0 13 0 15,7-11 0-15,-7 11 0 16,9-13-2-16,-9 13-2 16,12-16 4-16,-12 16-4 15,17-17 4-15,-17 17 1 16,16-19-2-16,-6 9 2 16,-10 10-3-16,18-18 2 15,-6 11-2-15,-2 0 3 16,2 2-3-16,-2 0 2 15,0 5-1-15,-10 0 1 0,21-7 0 16,-21 7-1-16,15 0-1 16,-15 0 0-16,16 0 0 15,-16 0 1-15,11 0 0 16,-11 0-1-16,0 0 2 16,12 5-1-16,-12-5 1 15,0 0 0-15,10 11 0 16,-10-11 0-16,8 12 3 15,-8-12-3-15,6 14 3 16,-6-14-2-16,6 17 1 16,-6-17-2-16,4 16 2 15,-4-16-2-15,5 13 1 16,-5-13-1-16,0 14 0 0,0-14 5 16,3 14-4-16,-3-14 3 15,0 15-8-15,0-15 8 16,-6 17-8-16,6-17 8 15,-7 19-8-15,7-19 3 16,-13 19-3-16,13-19 4 16,-16 20 0-16,5-10-1 15,0 2 1-15,-1 2-1 16,-6 0 1-16,3 2-1 16,-4-2 1-16,-1 3-2 15,4-4 1-15,-2 2 0 16,1-3 1-16,2 0-1 15,1-3 0-15,0 0 1 0,14-9 0 16,-17 12 1-16,17-12 0 16,-16 7-1-16,16-7 0 15,0 0 1-15,0 0 0 16,0 0-2-16,0 0 1 16,0 0-1-16,0 0 0 15,0 0 1-15,0 0-1 16,9-10 1-16,-9 10 0 15,22-11 0-15,-2 4 2 16,2-1 0-16,8-2-1 16,-2-1 2-16,4 1-1 15,4 0 0-15,-2 0 0 16,-4 1 0-16,-3 1-1 16,-3 1 0-16,-5 3-1 0,-4 0-1 15,-3 4 1-15,-12 0-1 16,15-5 0-16,-15 5 1 15,0 0 0-15,0 0 0 16,0 0 1-16,0 0 0 16,0 0 1-16,0 0 0 15,0 0 0-15,0 0-2 16,0 0 0-16,0 0 0 16,0 0 0-16,0 0-72 15,0 0-43-15,0 0-34 16,9 15-21-16,-9-15-4 0,-6 16 0 15,6-16 5 1</inkml:trace>
  <inkml:trace contextRef="#ctx0" brushRef="#br0" timeOffset="45687.42">20163 6022 164 0,'0'0'71'16,"0"-10"2"-16,0 10 6 15,0 0 8-15,0-13 1 16,0 13 7-16,0 0-9 16,-9-15-10-16,9 15-8 15,0 0-10-15,-8-11-16 16,8 11-14-16,0 0-20 15,-12-11-8-15,12 11 0 0,-13-6 0 16,13 6 0-16,-16-6 0 16,16 6 0-16,-14-3 0 15,14 3 0-15,-14 0 0 16,14 0 0-16,-13 0 0 16,13 0 0-16,0 0 0 15,-14 5 0-15,14-5 0 16,0 0 0-16,-14 14 0 15,14-14 0-15,-8 14 0 16,8-14 0-16,-9 16 0 16,9-6 0-16,-1 1 0 15,1 0 0-15,0 2 0 16,0-2 0-16,0 0-2 16,1 1 2-16,-1-1-1 15,6 0 0-15,-6 0 1 16,5-1-1-16,-5-10 0 15,4 18-1-15,-4-18 2 0,5 17-1 16,-5-17 0 0,3 15 1-16,-3-15-1 0,8 13 2 15,-8-13-2-15,7 10 2 16,-7-10-2-16,0 0 1 16,12 12-1-16,-12-12 1 15,9 6-2-15,-9-6 1 16,13 5-1-16,-13-5 2 15,12 0-1-15,-12 0-1 16,14 0 1-16,-14 0 0 16,14 0 2-16,-14 0-2 15,13 0 2-15,-13 0-2 16,13-5 2-16,-13 5-1 0,0 0 0 16,12-7 0-16,-12 7 0 15,0 0-1-15,14-10 0 16,-14 10 1-16,0 0-2 15,10-13 1-15,-10 13 2 16,6-9-1-16,-6 9 0 16,5-16 0-16,-5 16 1 15,8-19-1-15,-4 8 3 16,0-2-3-16,-4-1 2 16,3 1-1-16,-3-2 1 0,0 2 0 15,0-1 0 1,0 1 1-16,0 1 0 0,-2 0 0 15,-4 1 0-15,6 11-3 16,-15-15 0-16,15 15 0 16,-19-9 0-16,6 9 0 15,2 0-102-15,-2 9-52 16,-5-1-17-16,5 5-1 16,-7-2-10-16,0 9-6 15</inkml:trace>
  <inkml:trace contextRef="#ctx0" brushRef="#br0" timeOffset="53734.28">18581 6373 289 0,'0'-12'164'0,"0"12"-29"15,0 0-7-15,-15-13-16 16,15 13-19-16,0 0-22 16,0 0-40-16,0 0-31 15,0 0 0-15,-6-10 0 16,6 10 0-16,0 0 0 15,0 0 0-15,0 0 0 16,0 0 0-16,0 0 0 16,0 0 0-16,0 0 0 15,0 0 0-15,0 0 0 16,0 0 0-16,0 0 0 0,0 0 0 16,0 0 0-16,0 0 0 15,0 0 0-15,0 0 0 16,0 0 0-16,0 0 0 15,15 3 0-15,-4 4 0 16,1 5 0-16,8 0 0 16,4 5 0-16,6 1 0 15,7 3 0-15,1 0 0 16,4-3 0-16,0-3 0 16,0-1 0-16,-1-2 0 15,-3-3 0-15,-4-4 0 16,-6 1 0-16,-5-1 0 15,-5-2 0-15,-5-3 0 0,-13 0 0 16,14 6 0 0,-14-6 0-16,0 0 0 0,0 0 0 15,0 0 0 1,-12 11 0-16,-2-3 0 0,-2 5 0 16,-7 4 0-16,-7 7 0 15,-7 6 0-15,-4 3 0 16,-4 3 0-16,1 2 0 15,1-2 0-15,4-3 0 16,5-4 0-16,6-5 0 16,7-8 0-16,6-3 0 15,3-5 0-15,12-8 0 16,0 0 0-16,0 0 0 0,0 0 0 16,0 0 0-1,0 0-30-15,0 0-113 0,7-10-27 16,-7 10-14-16,12-8-9 15,-12 8-1-15</inkml:trace>
  <inkml:trace contextRef="#ctx0" brushRef="#br0" timeOffset="58203.04">16449 11425 29 0,'0'31'27'0,"-7"-6"5"16,7-2 5-16,0-7 40 16,-3-5 60-16,3-11-5 0,0 11 2 15,0-11-7 1,0 0-7-16,0-12-11 0,-8 2-47 16,8-2-62-16,0-3 0 15,0-5 0-15,0-6 0 16,0-5 0-16,0-6 0 15,0-5 0-15,0-5 0 16,0-6 0-16,0-4 0 16,0-1 0-16,0 1 0 15,0 3 0-15,0 4 0 16,0 10 0-16,0 5 0 16,0 8 0-16,0 9 0 15,0 6 0-15,0 12 0 16,0 0 0-16,0 0 0 15,0 0 0-15,-5 21 0 0,5 1 0 16,-5 9 0-16,0 9 0 16,0 10 0-1,1 10 0-15,-3 4 0 16,1 0 0-16,-3 2 0 0,2-2 0 16,-1-4 0-16,4-8 0 15,-2-8 0-15,2-8 0 16,2-10 0-16,2-6 0 15,0-6 0-15,0-14 0 16,0 13 0-16,0-13 0 16,0 0 0-16,-6-22 0 15,6 6-32-15,0-4-125 16,-4-8-23-16,1 1-5 0,-4-8 0 16,4 0 2-1</inkml:trace>
  <inkml:trace contextRef="#ctx0" brushRef="#br0" timeOffset="59703.04">16243 11039 158 0,'0'14'123'0,"0"-14"14"15,-3 14-14 1,3-14-3-16,0 0-6 0,0 0-17 16,0 0-14-16,7-13-21 15,-7-4-56-15,5-3-6 16,4-1 0-16,1-4 0 16,0-3 0-16,0-1 0 15,0-2 0-15,2 1 0 16,-3 1 0-16,4 1 0 15,-4 3 0-15,0 4 0 16,-2 1 0-16,1 5 0 16,0 3 0-16,-8 12 0 15,9-11 0-15,-9 11 0 16,0 0 0-16,16 3 0 16,-16-3 0-16,17 17 0 15,-4-3 0-15,4 2 0 16,-1 3 0-16,5 3 0 0,5 2 0 15,0 1 0-15,3-2 0 16,-3 1 0-16,4-1 0 16,-3 0 0-16,-2-4 0 15,-3-1 0-15,-2-2 0 16,-5-4 0-16,-1-1 0 16,-3-2 0-16,-11-9 0 15,12 7 0-15,-12-7 0 16,0 0 0-16,0 0 0 15,0 0 0-15,4-11 0 16,-4 11 0-16,-11-22 0 16,-1 7 0-16,-2-4 0 15,-6-4 0-15,-4-2 0 0,-3 0 0 16,2 0 0-16,-3 1 0 16,-1 3 0-16,5 1 0 15,0 4 0-15,2 6 0 16,4 2 0-16,-1 4 0 15,7 4 0-15,-3 0 0 16,0 8 0-16,3 5 0 16,-1 6 0-16,-1 6 0 15,-3 4 0-15,-2 4 0 16,4 2 0-16,-3 3 0 16,-2-2 0-16,4-3 0 15,1-5 0-15,2-7 0 16,3-2 0-16,2-7 0 0,8-12 0 15,-5 13 0-15,5-13 0 16,0 0 0-16,0 0 0 16,0 0 0-1,0 0 0-15,2-11 0 0,-2 11 0 16,3-19 0-16,2 5 0 16,-3-3 0-16,5-3 0 15,-2-2 0-15,5-3 0 16,0-3 0-16,0 1 0 15,4-1 0-15,-1 3 0 16,0 1 0-16,-2 2 0 16,-1 3 0-16,0 3 0 15,-5 4 0-15,-5 12 0 0,10-15 0 16,-10 15 0-16,0 0 0 16,0 0 0-16,12-11 0 15,-12 11 0-15,0 0 0 16,12 0-2-16,-12 0-1 15,17 0 1-15,-6 4 0 16,1 0-1-16,5 3 2 16,-2 5 2-16,5 2-5 15,3 3 6-15,4 3-4 16,-3 0 5-16,5 2-5 16,-4-1 5-16,-1 1-5 15,0-1 4-15,-3-3 1 16,-5 0-1-16,-5-4 1 15,-2-1-2-15,-9-13 0 16,12 16 1-16,-12-16-2 0,0 0 0 16,0 0 0-16,0 0 0 15,-9-19 0-15,-4 3 0 16,-1-6 0-16,-7-1 0 16,-5-5 0-16,1-1 0 15,-4 0 0-15,2 3 0 16,-1 1 0-16,-1 5 0 15,5 2 0-15,1 5 0 16,1 4 0-16,2 4 0 16,-1 5 0-16,0 5 0 15,1 5 0-15,-4 9 0 16,0 6 0-16,-1 5 0 16,2 3 0-16,0 1 0 15,2 2 0-15,2 0 0 0,4-4 0 16,5-5 0-16,2-5 0 15,0-3 0-15,5-5 0 16,3-1 0-16,0-13 0 16,-4 11 0-16,4-11 0 15,0 0 0-15,0 0-73 16,0 0-90-16,11-16-17 16,-7-4-5-16,10 0-3 15,5-16-5-15</inkml:trace>
  <inkml:trace contextRef="#ctx0" brushRef="#br0" timeOffset="65718.7">20975 5775 61 0,'0'0'69'16,"0"0"-8"-16,11 0 1 15,-11 0 10-15,21-4 5 16,1 4 2-16,9-4 9 16,9 4 2-16,12 0 10 15,5-4-19-15,17 4-17 0,1 0-18 16,16 0-9-16,-1 3-9 16,9 4-20-16,0-1-8 15,6 5 0-15,-4 3 0 16,4 7 0-16,1 4 0 15,-3 6 0-15,-5 8 0 16,2 5 0-16,-4 9 0 16,-3 6 0-16,-1 7 0 15,-7 7 0-15,-2 9 0 16,-6 10 0-16,-8 11 0 16,-9 6 0-16,-6 11 0 15,-11 9 0-15,-7 10 0 16,-12 3 0-16,-6 5 0 0,-11 1 0 15,-7 1 0-15,-5 1 0 16,-6-5 0-16,-5-2 0 16,-5-5 0-16,-1-3 0 15,-4-3 0-15,4-4 0 16,-1-5 0-16,-2-3 0 16,6-5 0-16,-1-5 0 15,2-4 0-15,0-7 0 16,2-5 0-16,-2-9 0 15,2-8 0-15,-2-12 0 16,3-9 0-16,0-9 0 16,5-10 0-16,-1-10 0 15,6-8-15-15,5-19-31 0,-14 15-22 16,4-19-8 0,10 4-7-16,-24-18 3 0,12 3 2 15,-8-10 10-15,2-4 14 16,1-4 49-16,-4-7 53 15,4 1 28-15,1-5 7 16,3 2-1-16,-1 1-2 16,9 6-8-16,-3 2-10 15,8 8-13-15,-5 4-33 16,5 6-19-16,0 4 0 16,0 11 0-16,4-12 0 15,-4 12 0-15,0 0 2 0,16 6-1 16,-5 2 0-1,2 2 1-15,1 1 0 16,1 3 1-16,2 0-1 0,-2 2 3 16,1 0-1-16,-3 2 2 15,-1 2-2-15,-2 2 3 16,2 8 1-16,-3 3-5 16,2 2 3-16,-2 3-4 15,0-3 2-15,-1 1-3 16,-3-6 3-16,3-1-5 15,-5-9 1-15,5-5 3 16,-6-4-1-16,-2-11 0 16,10 15-1-16,-10-15-1 15,0 0 0-15,11 8 0 16,-11-8 2-16,12-9 0 0,-2-3 2 16,2-7 0-16,5-6 0 15,0-8 3-15,6-7-4 16,3-2 3-16,1-1-5 15,-1 0 3-15,-3 5-4 16,0 3 5-16,-3 5-3 16,-5 8 3-16,-4 7 2 15,-5 5-3-15,-6 10-57 16,0 0-61-16,0 0-43 16,4 24-11-16,-13-3-12 15,5 14-1-15,-8 2 50 16</inkml:trace>
  <inkml:trace contextRef="#ctx0" brushRef="#br0" timeOffset="67484.3">21771 12433 257 0,'0'0'138'0,"0"0"-21"15,0 12-46 1,9-1-7-16,-7 2-5 0,7 5-2 15,-6-1-2-15,6 7 0 16,-1-5-6-16,0 6 0 16,-5-6-9-16,1 2-28 15,1-3-12-15,-5-1 0 16,3-4 0-16,-3-2 0 16,0-11 0-16,2 14 0 15,-2-14 0-15,0 0 0 16,0 0 0-16,0 0 0 0,0 0 0 15,0 0 0 1,0-17 0-16,-3 3 0 0,0-4 0 16,-3-3 0-16,3-7 0 15,-2-2 0-15,2-4 0 16,3 1 0 0,0-2 0-16,8 2 0 0,-3 1 0 15,3 4 0-15,3 3 0 16,0 4 0-16,0 3 0 15,5 3 0-15,-5 3 0 16,1 3 0-16,-2 4 0 16,0 5 0-16,2 0 0 15,-1 0 0-15,1 10 0 16,1 1 0-16,3 2 0 16,3 4 0-16,-2 1 0 15,-1 3 0-15,-1 3 0 16,1 2 0-16,-4 0 0 0,1 3 0 15,-4-3 0-15,-1 0 0 16,-2-2 0-16,-1-2 0 16,-2-4 0-16,-3-4 0 15,2-4 0-15,-2-10 0 16,0 0 0-16,0 0-7 16,0 0-125-16,-10-25-39 15,2-5-8-15,5-3-14 16,-6-11 2-16,9-3 41 15</inkml:trace>
  <inkml:trace contextRef="#ctx0" brushRef="#br0" timeOffset="68218.73">22038 11971 283 0,'0'0'145'15,"-10"12"-13"-15,10-12-13 16,-7 12-7-16,7-12-20 0,-7 11-20 16,7-11-28-16,0 0-25 15,0 0-22-15,12 8 0 16,-12-8-1-16,18-8 1 15,-5-1 1-15,0-3 0 16,3-5 3-16,3-6-1 16,-3-6 1-16,5-2-2 15,0-4 2-15,-2-3-1 16,-3-1 1-16,2 0-2 16,-6-2 2-16,3 2-2 15,-6 0 2-15,-2 0 0 16,0-1-3-16,-7 0 2 15,3 0-1-15,-3-1 1 16,-5-1-2-16,-2-1 4 16,-2 5-3-16,-1 5 1 0,-1 3 4 15,0 5-2-15,-1 4 2 16,-2 7 1-16,-3 5-1 16,2 3-1-16,-3 6-3 15,-1 0 0-15,3 0 0 16,-4 6 0-16,2 3 0 15,-1 4 0-15,6 3 0 16,-2 5 0-16,1 3 0 16,7 2 0-16,-7 3 0 15,9 3 0-15,-2 5 0 16,5 2 0-16,2 2 0 16,0 2 0-16,0 3 0 15,3 3 0-15,4-1 0 0,0 3 0 16,5-2 0-16,0-2 0 15,2-1-4-15,3-5 3 16,3-4-2-16,1-5 2 16,2-7-3-16,2-6 2 15,3-6-17-15,-3-10-62 16,5-3-34-16,-2-10-29 16,-4-8-14-16,6-2-13 15,-7-11-2-15,4 2 26 16</inkml:trace>
  <inkml:trace contextRef="#ctx0" brushRef="#br0" timeOffset="68609.31">22479 11586 483 0,'0'0'152'0,"-13"-15"-19"0,-1 15-16 16,2 0-29-16,-5 5-38 15,0 5-50-15,-4 6 0 16,2 4-2-16,3 4-1 15,0 3 0-15,4 4 0 16,7-1 1-16,5-2-2 16,0-4 2-16,13-5-1 15,1-3 1-15,8-7-2 16,4-9 1-16,0-4 1 16,4-5-1-16,-2-5 3 15,-2-5-1-15,-4-4 2 16,-4-2-1-16,-6-1 2 15,-4 1-1-15,-5 1 1 16,-3 1-1-16,-4 3 2 16,-2 5-1-16,-3 2 2 0,-2 6 1 15,0 7 1-15,-1 0-2 16,-2 5-1-16,-3 0-73 16,6 2-54-16,1 1-27 15,10-8-19-15,-11 11-7 16,11-11-13-16,0 0 52 15</inkml:trace>
  <inkml:trace contextRef="#ctx0" brushRef="#br0" timeOffset="69140.53">22678 11462 424 0,'-13'0'166'16,"-1"4"-24"-16,-2 8-22 0,-3 2-27 15,1 8-39-15,1 1-39 16,2 3-19-16,5 1 2 16,5 1-2-16,5-4 0 15,0-4 1-15,10-2-1 16,-1-5 1-16,6-6 1 16,-2-4 1-16,1-3 0 15,-1-9 2-15,0-2 1 16,-3-3 1-16,-1-4 1 0,-4 0-1 15,2 0 2 1,-5 4-3-16,-2-1 1 0,5 5-2 16,-5 10 0-16,0-13-2 15,0 13 0-15,0 0 1 16,0 0-1-16,4 10 0 16,-1 2 0-16,4 4 2 15,-3 4-2-15,7 5 3 16,-3 5-3-16,1 2 3 15,-3 4-3-15,2 0 4 16,-8 1-2-16,0 0 3 16,-7-3-4-16,-4-4 3 15,-3-1-2-15,-7-3 2 16,-2-5-3-16,-6-4 0 16,2-5 0-16,-4-3 0 0,0-5 0 15,2-4 0-15,6-4-24 16,1-6-84-16,9-5-36 15,13-2-29-15,0-7-1 16,16 3-7-16,3-8-5 16</inkml:trace>
  <inkml:trace contextRef="#ctx0" brushRef="#br0" timeOffset="71734.32">22898 11932 234 0,'0'0'119'0,"-11"5"1"0,11-5-7 16,0 0-9-1,0-12-17-15,0 12-12 0,0-11-17 16,0 11-15-16,6-14-21 16,-6 14-11-16,6-15-9 15,-6 15-1-15,7-16 1 16,-7 16 0-16,14-15-1 15,-14 15-1-15,14-15 1 16,-14 15-3-16,14-14 2 16,-14 14-2-16,18-10 1 15,-18 10-2-15,18-5 1 16,-18 5 2-16,20 0-1 16,-9 6 0-16,0-1 1 15,2 2 1-15,-2-2-1 16,0 3 1-16,-11-8 1 15,17 15 0-15,-17-15-1 16,11 16 2-16,-11-16-2 0,6 17 2 16,-6-7-1-1,0 2 1-15,0-1-1 0,-3 3 1 16,-3 0 0-16,-1 2 1 16,-2 3-2-16,-6 0 1 15,1 4 1-15,-4 1-4 16,0-3 0-16,1 1 0 15,-2-2 0-15,4-4 0 16,-1-2 0-16,5-3 0 16,11-11 0-16,-15 11 0 15,15-11 0-15,0 0 0 0,0 0 0 16,0 0 0-16,0 0 0 16,0 0 0-16,0 0 0 15,12-16 0 1,-12 16 0-16,20-13-2 0,-5 4 2 15,3 0 0-15,1 0-1 16,3-1 1-16,0 0-2 16,-1 3 2-16,-2 0-3 15,-2 3 4-15,-3 1-3 16,-3 3 2-16,-11 0 1 16,15-5-1-16,-15 5 0 15,0 0 0-15,0 0 0 0,0 0 0 16,0 0 0-1,0 0 0-15,0 0 0 16,0 0 1-16,0 0 2 0,0 0-1 16,0 0 0-16,0 0-2 15,0 0 0-15,0 0 0 16,0 0 0-16,0 0-66 16,0 0-68-16,0 0-38 15,-12-12-2-15,12 12-8 16,-10-17-4-16</inkml:trace>
  <inkml:trace contextRef="#ctx0" brushRef="#br0" timeOffset="74015.57">23215 11347 165 0,'0'0'102'0,"0"0"14"16,-14-4 6-16,14 4-8 16,0 0-15-16,-13-10-8 15,13 10-20-15,-7-11-12 16,7 11-19-16,-6-12-23 15,6 12-20-15,-2-12 0 16,2 12 1-16,0-13-3 16,0 13 4-16,2-14-1 15,-2 14 2-15,7-16-2 16,-7 16 2-16,12-17-1 16,-12 17 1-16,16-16-1 15,-16 16 1-15,17-15-1 16,-17 15 1-16,18-13 0 15,-18 13-1-15,19-11 1 16,-9 11-1-16,-10 0 1 16,18-5-1-16,-18 5 1 15,17 0 0-15,-6 4 1 0,-11-4-1 16,18 8 1-16,-18-8 0 16,14 10 0-16,-14-10-1 15,16 11 2-15,-16-11-2 16,10 10 0-16,-10-10 0 15,9 12 1-15,-9-12-1 16,7 10 2-16,-7-10-2 16,6 11 1-16,-6-11 0 15,3 13 0-15,-3-13 0 16,3 13 0-16,-3-13 0 16,0 16 0-16,0-16 0 15,0 18 1-15,0-18-1 0,0 18 0 16,-3-8 0-16,-2 1 1 15,1 1-2-15,0 1 2 16,-4 1-2-16,0 0 2 16,-2 1 3-16,0-1-4 15,0 1 3-15,0 0-5 16,-1-1 5-16,0-1-5 16,1-4 5-16,3 3-6 15,7-12 2-15,-15 13-2 16,15-13 1-16,-10 9 2 15,10-9-2-15,0 0 0 0,0 0 0 16,0 0 0-16,0 0 0 16,0 0 0-16,0 0 0 15,0 0-1-15,0 0 2 16,10-12 0-16,-10 12 2 16,22-17 1-16,-6 4-6 15,5 0 5-15,2-2-5 16,5-1 6-16,1 0-6 15,2 1 4-15,-2 3-5 16,-6 2 2-16,0 3 2 16,-4 1 0-16,-6 2 0 15,-13 4-1-15,17-3 1 16,-17 3 1-16,0 0 1 0,0 0 0 16,0 0 1-1,0 0 0-15,0 0 1 0,0 0-1 16,0 0-1-1,0 0-62-15,0 0-59 0,0 0-45 16,0 0-4-16,-17 17-10 16,2-9 0-16,0 9 27 15</inkml:trace>
  <inkml:trace contextRef="#ctx0" brushRef="#br0" timeOffset="79984.3">21238 11777 22 0,'-11'0'16'0,"11"0"10"16,0 0 12-16,19-5 7 0,2 5 7 15,5-11 7-15,8 8 10 16,8-4 14-16,17 3 4 16,8-3 5-16,17-3 1 15,13 0-9-15,17-6-6 16,17 2-9-16,16-8-12 16,12 2-17-16,11-3-27 15,3 2-13-15,3 2 0 16,-6 2 0-16,-7 4 0 15,-11 3 0-15,-15 2 0 16,-13 2 0-16,-14 3 0 16,-13-1 0-16,-14 4 0 15,-13 0 0-15,-15 0 0 16,-10 0 0-16,-16 5 0 16,-8-2 0-16,-21-3 0 0,0 0-31 15,0 0-69-15,-23 13-37 16,-1-13-33-16,2 10-18 15,-5-10-5-15,5 9-1 16</inkml:trace>
  <inkml:trace contextRef="#ctx0" brushRef="#br0" timeOffset="80359.31">23334 12454 336 0,'0'0'198'0,"0"0"-43"16,0 0-63-16,0-10-13 15,0 10 0-15,17-13-5 16,2 10-64-16,2-5-10 16,7 1 0-16,3-2 0 15,7 4 0-15,2-1 0 16,2 6 0-16,-2 0-24 16,-5 0-83-16,-2 5-31 0,-8 2-24 15,-12 1-18-15,-4 5-13 16,-21-1 1-16</inkml:trace>
  <inkml:trace contextRef="#ctx0" brushRef="#br0" timeOffset="80515.55">23322 12691 256 0,'0'0'159'15,"16"5"-3"-15,4-12-69 16,5 0-78-16,7-3-7 15,2-3-41-15,5 1-52 0,-6-9-34 16,13 4-28-16,-11-10-5 16,7 4 55-16</inkml:trace>
  <inkml:trace contextRef="#ctx0" brushRef="#br0" timeOffset="81015.55">24032 12275 685 0,'20'14'190'15,"-13"-4"-42"-15,0 5-148 16,6 3 0-16,4 5 0 16,-1 2 0-16,1 2 0 15,0-1 0-15,1-1 0 0,-3-4 0 16,-3-4 0-16,-2-3 0 15,-10-14 0-15,12 10 0 16,-12-10 0-16,0-17 0 16,0-6 0-16,0-6 0 15,-4-11 0-15,4-8 0 16,8-5 0-16,3-4 0 16,6 2 0-16,5 2 0 15,8 6 0-15,5 9 0 16,4 9 0-16,0 9 0 15,3 10 0-15,4 10 0 16,-4 7 0-16,-2 11 0 16,1 6 0-16,-4 5 0 15,-1 4 0-15,-4 1 0 16,-5 2 0-16,-5-3 0 0,-6-5 0 16,-2-3 0-16,-6-6 0 15,-3-3 0-15,-5-4 0 16,0-12-66-16,-10 11-116 15,10-11-11-15,-32-11-6 16,10-5-2-16,-19-21 19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2T10:47:48.715"/>
    </inkml:context>
    <inkml:brush xml:id="br0">
      <inkml:brushProperty name="width" value="0.05292" units="cm"/>
      <inkml:brushProperty name="height" value="0.05292" units="cm"/>
      <inkml:brushProperty name="color" value="#FFFFFF"/>
    </inkml:brush>
  </inkml:definitions>
  <inkml:trace contextRef="#ctx0" brushRef="#br0">19275 9261 714 0,'-9'-12'180'0,"-2"-1"-51"15,-4 2-129-15,15 11 0 16,-16-17 0-16,16 17 0 16,-12-7 0-16,12 7 0 0,0 0 0 15,6 24 0 1,6-1 0-16,5 8 0 0,6 5 0 15,3 7 0-15,3 9 0 16,2 2 0-16,2 2 0 16,-1-2 0-16,-5-4 0 15,-2-5 0-15,-4-3 0 16,-3-4 0-16,0-8 0 16,-5-5 0-16,-2-6 0 15,-4-5-119-15,-7-14-54 16,0 0-10-16,-19-13-2 15,0-4-2-15,-10-16 11 16</inkml:trace>
  <inkml:trace contextRef="#ctx0" brushRef="#br0" timeOffset="234.34">18851 9347 723 0,'-14'-6'188'15,"14"6"-76"-15,0-12-112 16,6 1 0-16,11-1 0 16,5-5 0-16,6-1 0 15,6-4 0-15,3-3 0 16,6-1 0-16,-1-5-71 16,8-3-82-16,0 1-24 15,-3-10-4-15,7-1 0 16,-1-7-4-16</inkml:trace>
  <inkml:trace contextRef="#ctx0" brushRef="#br0" timeOffset="499.92">19706 8481 581 0,'0'0'181'16,"-16"11"-4"-16,1 8-93 15,8 13-84-15,-2 13 0 16,1 14 0-16,3 16 0 16,5 14 0-16,0 8 0 15,2 3 0-15,9-5 0 16,7-7 0-16,6-11 0 16,7-16 0-16,11-19 0 0,1-21-30 15,5-18-109 1,5-16-31-16,-5-18-7 0,-1-7-4 15,-12-17-1 1</inkml:trace>
  <inkml:trace contextRef="#ctx0" brushRef="#br0" timeOffset="874.94">20025 8808 334 0,'0'17'179'16,"11"5"-3"-16,-2 4-48 15,3 2-35-15,2 4-5 0,-3 0-63 16,1-3-25 0,-2-4 0-16,-3-5 0 0,-4-8 0 15,-3-12 0-15,0 0 0 16,0-29 0-16,-5-5 0 16,0-8 0-16,5-8 0 15,-2-3 0-15,2-1 0 16,4 1 0-16,3 7 0 15,3 12 0-15,2 13 0 16,5 12 0-16,-1 14 0 16,5 7 0-16,1 9 0 15,-2 5 0-15,6 4 0 16,-1 0 0-16,-1-2-27 0,-4-5-87 16,-3-8-50-16,-2-3-14 15,-15-12 0-15,9-13-4 16,-18-16 2-16</inkml:trace>
  <inkml:trace contextRef="#ctx0" brushRef="#br0" timeOffset="1109.3">20184 8177 538 0,'18'-5'176'0,"1"15"-39"16,8 10-48-16,10 12-9 15,5 6-77-15,6 12-3 16,-1 10 0-16,1 6 0 16,-6 5 0-16,-6-1 0 0,-13-1 0 15,-7-7 0-15,-9-4-40 16,-7-8-117-16,-5-15-12 16,-2-10-10-16,-5-19 0 15,2-6-6-15</inkml:trace>
  <inkml:trace contextRef="#ctx0" brushRef="#br0" timeOffset="1421.8">20845 8422 312 0,'21'-8'119'16,"7"-2"-71"-16,-3-5-83 16,-6-13-42-16,3 6-35 0,-14-15-13 15,6 4-5 1</inkml:trace>
  <inkml:trace contextRef="#ctx0" brushRef="#br0" timeOffset="1687.45">21004 7752 532 0,'0'0'183'15,"13"18"-5"-15,-6 2-67 16,4 14-92-16,-1 6-19 16,3 7 0-16,1 8 0 0,3 1 0 15,2 0 0-15,-4-4 0 16,4-6 0-1,0-9 0-15,-3-7 0 0,0-12-66 16,-2-10-63-16,-3-8-30 16,-11 0-12-16,6-20-9 15,-20-8 2 1,-7-3 38-16</inkml:trace>
  <inkml:trace contextRef="#ctx0" brushRef="#br0" timeOffset="1874.92">20783 7867 541 0,'-13'0'180'0,"1"-8"-16"16,12-2-47-16,14-1-96 15,3-10-21-15,13-3 0 0,7-5 0 16,5-4 0-16,3-2 0 16,7-1 0-16,1 4-38 15,-6 0-91-15,-2 0-40 16,-5 7-10-16,-7-5 4 15,-4 5-5-15,-4-1 27 16</inkml:trace>
  <inkml:trace contextRef="#ctx0" brushRef="#br0" timeOffset="2171.8">21447 7206 501 0,'0'0'184'0,"-5"-13"-3"16,5 13-50-16,-20 4-105 16,6 9-26-16,3 7 0 15,1 11 0-15,0 10 0 16,10 10 0-16,0 7 0 16,11 6 0-16,1 1 0 15,9-5 0-15,5-4 0 16,3-9 0-16,6-12 0 15,1-8-95-15,5-9-69 16,-5-15-17-16,5-3 1 16,-3-17-5-16,-1-6 4 15</inkml:trace>
  <inkml:trace contextRef="#ctx0" brushRef="#br0" timeOffset="2515.61">21767 7240 521 0,'-5'16'178'0,"5"9"-38"16,8 7-48-16,-6-2-18 15,7 3-56-15,-3-6-18 16,-1-6 0-16,3-6 0 16,-8-15 0-16,14 0 0 15,-6-18 0-15,-1-7 0 16,-2-8 0-16,1-8 0 15,-1-3 0-15,2-2 0 16,-3 2 0-16,1 3 0 0,-1 8 0 16,3 8 0-1,-2 11 0-15,6 11 0 0,6 9 0 16,-1 8 0-16,11 5 0 16,-1 6 0-16,5 3 0 15,5 0 0-15,-2-2-3 16,1-1-127-16,-3-5-42 15,-4-8-9-15,-3-6-2 16,-5-13-3-16,1-4 18 16</inkml:trace>
  <inkml:trace contextRef="#ctx0" brushRef="#br0" timeOffset="2718.67">22332 6983 378 0,'-4'28'182'0,"-11"7"-4"0,-2 10-49 16,-3 11-17-16,-4 8-107 15,-3 6-133-15,0 1-29 16,2 3-15-16,4-10-1 16,7-2 0-16,-1-15-3 15</inkml:trace>
  <inkml:trace contextRef="#ctx0" brushRef="#br0" timeOffset="3062.43">22220 7531 414 0,'18'-22'179'0,"-4"-2"-11"15,3 4-42-15,5 0-21 16,2 2-74-16,2 6-31 16,-2 5 0-16,-4 7 0 15,-1 3 0-15,-5 11 0 16,-5 6 0-16,-7 7 0 16,-4 5 0-16,-6 2 0 15,3-1 0-15,-2-4 0 0,5-4 0 16,2-5 0-1,6-9 0-15,8-6 0 0,5-11 0 16,3-6 0-16,4-4-30 16,-2-9-126-16,-5-13-12 15,2-6-9-15,-12-17 0 16,-4-5-5-16</inkml:trace>
  <inkml:trace contextRef="#ctx0" brushRef="#br0" timeOffset="3296.81">22203 6542 705 0,'0'0'182'16,"-13"-7"-46"-16,13 7-136 0,25 18 0 16,4 7 0-1,8 12 0-15,12 14 0 0,5 14 0 16,2 16 0-16,-1 11 0 15,-8 14 0-15,-15 6-39 16,-15 0-120-16,-17 1-12 16,-22-10-11-16,-14-3-1 15,-25-15-6-15</inkml:trace>
  <inkml:trace contextRef="#ctx0" brushRef="#br0" timeOffset="4312.45">20586 7992 280 0,'0'0'141'0,"-11"-7"-5"0,11 7-13 16,-14-7-10-16,14 7-10 15,-11-8-14-15,11 8-51 16,-11-16-38-16,11 16 0 16,0-15 0-16,0 15 0 15,0-19 0-15,7 7 0 16,-2 1 0-16,-5 11 0 15,16-20 0-15,-6 10 0 16,0 3 0-16,3 0 0 16,1 0 0-16,1 3 0 15,2 1 0-15,1 3 0 16,0 0 0-16,0 0 0 16,3 5 0-16,-1 4 0 15,-1 3 0-15,0 2 0 16,-3 4 0-16,1 3 0 0,-3 4 0 15,-3 5 0-15,-1 2 0 16,0 4 0-16,-5 3 0 16,-1 5 0-16,-4 6 0 15,-4-3 0-15,0 1 0 16,-5-3 0-16,4-6 0 16,-3-4 0-16,1-7 0 15,3-9 0-15,-2-5 0 16,6-14 0-16,0 0 0 15,0 0 0-15,0 0 0 16,0 0 0-16,16-11 0 0,-4-1 0 16,6-4 0-16,6-2 0 15,6-3 0-15,6-2 0 16,4-1 0-16,3 2 0 16,0 2 0-16,-3 3 0 15,-6 4 0-15,-5 3 0 16,-7 3 0-16,-9 4 0 15,-13 3 0-15,16-4 0 16,-16 4-10-16,0 0-124 16,0 0-37-16,0 0-6 15,5-10-6-15,-5 10 1 16,0 0 16-16</inkml:trace>
  <inkml:trace contextRef="#ctx0" brushRef="#br0" timeOffset="6015.58">20549 8292 235 0,'-14'8'151'15,"14"-8"-6"-15,-17 9-18 16,17-9-18-16,-11 5-17 15,11-5-9-15,0 0-15 0,0 0-55 16,0 0-13-16,0 0 0 16,0 0 0-16,0-11 0 15,0 11 0-15,0 0 0 16,0 0 0-16,0 0 0 16,0 0 0-16,0 0 0 15,0 0 0-15,0 0 0 16,0 0 0-16,2-10 0 15,-2 10 0-15,0 0 0 16,9-12 0-16,-9 12 0 0,8-11 0 16,-8 11 0-16,11-12 0 15,-11 12 0-15,21-16 0 16,-8 6 0 0,0-2 0-16,4 2 0 0,-3 0 0 15,0-1 0-15,0 2-3 16,-3 6-105-16,-11 3-34 15,12 0-23-15,-12 0-16 16,8 13 1-16,-5 0-4 16</inkml:trace>
  <inkml:trace contextRef="#ctx0" brushRef="#br0" timeOffset="6265.55">20610 8472 490 0,'0'0'175'0,"0"0"-34"15,0 0-26-15,0 0-26 16,0-10-76-16,6-1-13 16,2-1 0-16,2-3 0 15,2 1 0-15,-2 0 0 16,0-1-80-16,2-3-90 15,4 4-4-15,-10-7-2 16,11 3-9-16,-5-7 3 16</inkml:trace>
  <inkml:trace contextRef="#ctx0" brushRef="#br0" timeOffset="7109.36">22757 6643 339 0,'0'0'178'0,"15"-18"-34"15,2-1-19-15,5-9-14 16,10-3-14-16,5-7-68 16,7-4-29-16,2-1 0 15,4 0 0-15,-3 5 0 16,-1 7 0-16,-9 5 0 0,-6 5-48 16,-6 6-98-16,-7 7-29 15,-18 8-12-15,11-7-2 16,-11 7-1-16</inkml:trace>
  <inkml:trace contextRef="#ctx0" brushRef="#br0" timeOffset="7359.3">22841 6227 510 0,'-10'0'191'0,"10"0"-1"16,0 0-70-16,8 27-108 15,12-6-12-15,3 7 0 16,9 7 0-16,6 7 0 16,3 5 0-16,-1 3 0 0,2 2 0 15,-6 1 0-15,-2-2 0 16,-6-7-88-16,-3-10-64 16,-2-7-22-16,-2-19-4 15,4-8-1-15,-2-25-3 16</inkml:trace>
  <inkml:trace contextRef="#ctx0" brushRef="#br0" timeOffset="7883.06">23378 5840 343 0,'12'17'181'0,"-1"6"-21"15,5 7-45-15,3 7-9 16,5 2-24-16,4 4-46 16,-3-2-36-16,0-3 0 15,-4-7 0-15,-3-9 0 16,-2-6 0-16,-6-5 0 0,-10-11 0 16,0 0 0-16,-4-22 0 15,-5-3 0-15,-5-13 0 16,0-6 0-16,-4-6 0 15,-1-7 0-15,6 1 0 16,0 2 0-16,5 5 0 0,5 6 0 16,6 8 0-16,7 6 0 15,7 4 0-15,3 8 0 16,4 2 0-16,4 4 0 16,6 5 0-16,3 6 0 15,2 7 0-15,1 6 0 16,-1 7 0-16,0 4 0 15,-1 4 0-15,-4 2 0 16,-4 1 0-16,-3 0 0 16,-4-3 0-16,-4 1 0 15,-2-5 0-15,-2-4 0 16,-4-1 0-16,-1-3 0 16,-4-3 0-16,-1-3 0 15,-5-10 0-15,0 0-134 16,0 0-42-16,0 0-4 0,-16-13-9 15,-3 16-1-15</inkml:trace>
  <inkml:trace contextRef="#ctx0" brushRef="#br0" timeOffset="9304.95">20175 11614 471 0,'0'-12'186'0,"-12"-2"-20"15,-2-1-31-15,0 4-70 16,-7-3-65-16,1 3 0 16,-2 0 0-16,0 3 0 15,0 2 0-15,-2 6 0 16,2 7 0-16,1 7 0 15,3 13 0-15,0 7 0 0,7 10 0 16,6 8 0 0,5 4 0-16,10-1 0 15,6-1 0-15,8-8 0 16,5-10 0-16,11-10 0 0,-2-15 0 16,1-11 0-16,0-11 0 15,-4-9 0-15,-3-9 0 16,-9-2 0-16,-5-6 0 15,-9-4 0-15,-7 1 0 16,-2 0 0-16,-6 5 0 16,1 8 0-16,-3 4 0 15,4 6 0-15,-3 7 0 16,7 10 0-16,0 0 0 16,15 24 0-16,-2-3 0 15,3 1 0-15,6 5 0 0,2 0 0 16,1 3-2-16,-3-10-108 15,-2-6-56-15,1-4-11 16,-10-10-4-16,2-7-2 16,-7-15 0-16</inkml:trace>
  <inkml:trace contextRef="#ctx0" brushRef="#br0" timeOffset="9476.81">20529 11358 613 0,'24'-29'187'0,"0"3"-33"16,-2 0-85-16,3 4-69 0,-3 3 0 16,-3 3 0-16,-5 3 0 15,-4-1-2-15,6 4-141 16,-16 10-36-16,14-4-4 16,-14 4-4-16,7 22-2 15</inkml:trace>
  <inkml:trace contextRef="#ctx0" brushRef="#br0" timeOffset="9648.68">20794 11496 547 0,'20'-11'183'0,"1"-2"-19"16,-2-2-47-16,-5-7-105 0,-1-3-25 15,4 1-116-15,-5-1-45 16,-2-6-6-16,1 5-5 15,-3-6 0-15,4 4 28 16</inkml:trace>
  <inkml:trace contextRef="#ctx0" brushRef="#br0" timeOffset="10211.19">20973 10726 508 0,'-8'-19'186'0,"5"9"-7"15,-3 0-43-15,2-2-122 16,4 12-14-16,0-14 0 16,0 14 0-16,12-10 0 15,-1 10 0-15,1-3 0 16,4 3 0-16,5 0 0 16,1 3 0-16,1 2 0 15,1 2 0-15,2 3 0 16,-4 3 0-16,-3 5 0 15,-3 7 0-15,-7 7 0 16,-7 8 0-16,-2 8 0 0,-9 3 0 16,-2 2 0-1,-2-2 0-15,0-7 0 0,1-6 0 16,-2-10 0-16,8-10 0 16,6-18 0-16,0 0 0 15,0 0 0-15,14-9 0 16,6-8 0-16,3-1 0 15,3-3 0-15,1-3 0 16,4 0 0-16,-3 1 0 16,-4 1 0-16,-3 2 0 15,-1 2-50-15,-6 1-105 16,1-5-23-16,1 4-2 16,-3-2-4-16,7 5-1 15</inkml:trace>
  <inkml:trace contextRef="#ctx0" brushRef="#br0" timeOffset="10554.94">21630 10453 575 0,'0'12'183'16,"5"14"-5"-16,2 11-91 16,2 4-87-16,6 8 0 15,4 6 0-15,3 4 0 16,0-1 0-16,0-6 0 15,-1-5-56-15,-3-10-102 16,-7-16-15-16,1-6-8 16,-12-15-4-16,7-14 0 15</inkml:trace>
  <inkml:trace contextRef="#ctx0" brushRef="#br0" timeOffset="11039.38">21566 10094 580 0,'-7'-21'189'16,"4"2"-4"-16,3 8-116 15,0 11-69-15,9 0 0 16,3 8 0-16,3 13 0 16,11 6 0-16,5 7 0 15,2 4 0-15,9 8 0 16,-1 2 0-16,-4 1 0 15,0-2 0-15,-9-6 0 16,-3-4 0-16,-9-8 0 16,-6-5 0-16,-8-8 0 0,-2-16 0 15,-10 8 0 1,-1-17 0-16,-1-12 0 0,0-5 0 16,0-8 0-16,3-3 0 15,2-5 0-15,7-1 0 16,6 0 0-16,3 3 0 15,4 7 0-15,1 5 0 16,6 4 0-16,1 5 0 16,1 6 0-16,4 6 0 15,-3 7 0-15,-1 0 0 16,0 12 0-16,-1 2 0 16,-3 7 0-16,-3 6 0 15,-7 2 0-15,-5 7 0 0,-3 3 0 16,-12 0 0-16,-1 4-56 15,-4-4-107-15,-5-9-10 16,4-3-2-16,-4-11-2 16,8-6-2-16</inkml:trace>
  <inkml:trace contextRef="#ctx0" brushRef="#br0" timeOffset="11289.33">22101 9996 685 0,'30'-32'185'0,"-1"0"-40"15,-1-3-137 1,4 3-8-16,-4 6 0 0,1 4 0 16,-6 5 0-16,-2 6 0 15,-2 5 0-15,-8 3-52 16,1 3-95-16,-1 13-30 15,-9 1-11-15,-2 12-4 16,-3 3-1-16</inkml:trace>
  <inkml:trace contextRef="#ctx0" brushRef="#br0" timeOffset="11461.24">22351 10179 536 0,'20'0'179'0,"-2"-11"-26"15,3-7-45-15,4 1-61 0,-5-7-47 16,2-1 0-16,-4-3 0 16,-2-4 0-16,-3 2-125 15,-2 1-40-15,-5-4-10 16,1 2-4-16,-7-8-2 16,0 3-3-16</inkml:trace>
  <inkml:trace contextRef="#ctx0" brushRef="#br0" timeOffset="11867.44">22469 9455 467 0,'0'0'177'0,"12"-17"-1"16,-12 17-53-16,19-16-43 15,-19 16-80-15,22-16 0 16,-10 11 0-16,6 1 0 15,-4 4 0-15,4-4 0 16,-3 4 0-16,3 0 0 16,0 0 0-16,-1 6 0 15,1-1 0-15,-2 2 0 16,2 1 0-16,-2 3 0 16,-3 8 0-16,-1 7 0 15,-8 9 0-15,-4 6 0 16,0 4 0-16,-6-1 0 0,-1 0 0 15,-1-3 0 1,3-5 0-16,2-10 0 16,3-10 0-16,0-16 0 0,22 4 0 15,-8-11 0-15,4-5 0 16,0-5 0-16,6-3-33 16,-1-2-90-16,0-6-40 15,2 3-12-15,-3-5-5 16,5 1-2-16,-6-3 15 15</inkml:trace>
  <inkml:trace contextRef="#ctx0" brushRef="#br0" timeOffset="12086.2">23076 9442 565 0,'8'23'176'0,"-2"4"-37"15,1 1-39-15,10 6-57 16,0-1-43-16,2 1 0 15,1-5 0-15,-1-4 0 16,-3-6 0-16,-1-5-109 16,-4-14-63-16,-1 0 1 15,-10-10-8-15,4-7 1 16,-7-17-3-16</inkml:trace>
  <inkml:trace contextRef="#ctx0" brushRef="#br0" timeOffset="12617.44">23213 8617 672 0,'0'-22'177'16,"-10"6"-33"-16,5 2-114 15,5 14-30-15,0 0 0 16,0 14 0-16,7 7 0 15,4 3 0-15,8 8 0 16,6 2 0-16,2 8 0 16,4-2 0-16,3 2 0 15,-3 0 0-15,-1-4 0 16,-4-2 0-16,-6-6 0 16,-4-7 0-16,-5-2 0 15,-4-5 0-15,-7-16 0 16,9 13 0-16,-9-13 0 0,0 0 0 15,-5-18 0-15,-3 6 0 16,-2-3 0-16,1-1 0 16,-8-2 0-16,-2 2 0 15,-1 1 0-15,-2 3 0 16,2 5 0-16,0 7 0 16,0 0 0-16,4 14 0 15,0 4 0-15,6 2 0 16,0 7 0-16,7 4 0 15,0 4 0-15,3 1 0 16,5-4 0-16,1-2 0 16,5-2 0-16,-1-5 0 15,2-5 0-15,3-8 0 16,4-10 0-16,1-5 0 16,2-10-85-16,7-7-80 0,-6-12-7 15,7-2-5-15,-5-14-1 16,3 4-6-16</inkml:trace>
  <inkml:trace contextRef="#ctx0" brushRef="#br0" timeOffset="12867.46">23609 8649 685 0,'9'-13'179'0,"2"-3"-30"15,2-5-139-15,10-3-10 16,2-4 0-16,1 0 0 16,3-1 0-16,1 5 0 15,-1 4 0-15,-3 5 0 16,-2 8 0-16,-3 7 0 16,2 12-120-16,-3 9-52 15,-5 1-8-15,-1 6 1 16,-4 1 2-16,1 4 2 15</inkml:trace>
  <inkml:trace contextRef="#ctx0" brushRef="#br0" timeOffset="13110.39">23901 8799 473 0,'0'0'165'16,"-13"16"-22"-16,13-16-17 15,0 0-24-15,0 0-88 16,0 0-14-16,8-12 0 15,6 1 0-15,2-3 0 16,5-3 0-16,2-2 0 16,1-3 0-16,2-2 0 15,-3-1 0-15,0-3 0 16,-2-1-16-16,-2-2-128 0,-7-5-30 16,4 0-5-1,-8-7-2-15,2 6-2 0</inkml:trace>
  <inkml:trace contextRef="#ctx0" brushRef="#br0" timeOffset="13688.52">24071 7982 505 0,'0'-15'180'16,"-7"2"-4"-16,0 4-51 16,7 9-88-16,0 0-37 0,-10-7 0 15,10 7 0-15,0 18 0 16,8-1 0-16,1 3 0 16,3 8 0-16,5 4 0 15,3 5 0-15,4 5 0 16,3 3 0-16,1-1 0 15,3-1 0-15,-2-5 0 16,-3-5 0-16,-2-5 0 16,-5-7 0-16,-3-5 0 15,-6-9 0-15,-10-7 0 16,0 0 0-16,-11-10 0 16,-6-5 0-16,-4-8 0 15,-5-7 0-15,-6-6 0 16,-5-8 0-16,0-4 0 15,-1-1 0-15,2 0 0 16,-1 7 0-16,10 4 0 16,2 10 0-16,7 6 0 15,4 10 0-15,14 12 0 16,0 0 0-16,0 0 0 0,8 20 0 16,7-2 0-16,3 4 0 15,8 7 0-15,5 4 0 16,5 4 0-16,1 1 0 15,3 1 0-15,1 0 0 16,0-4 0-16,-6-3 0 16,-5-4-26-16,-6-5-139 15,-1 1-3-15,-17-11-10 16,-6 4-1-16,-11-5-7 16</inkml:trace>
  <inkml:trace contextRef="#ctx0" brushRef="#br0" timeOffset="16282.31">20637 13841 525 0,'-11'-5'191'0,"-2"-3"-25"16,-3-1-53-16,16 9-85 15,-18-17-28-15,10 3 0 16,5-1 0-16,3-1 0 0,0-3 0 15,5-1 0 1,6-4 0-16,5 1 0 0,2-2 0 16,4 2 0-1,2 4 0-15,2 2 0 0,3 4 0 16,1 5 0-16,-2 8 0 16,0 0 0-16,0 14 0 15,-3 5 0-15,-5 12 0 16,-4 9 0-16,-6 9 0 15,-6 10 0-15,-10 6 0 16,-6 6-2-16,-8-1 0 16,-6 1 0-16,-6-7-1 15,-3-7 1-15,-1-10 2 16,4-11-4-16,2-10 7 16,7-7 3-16,2-7 0 0,10-8-6 15,11-4 0 1,-10-3 0-16,10 3 0 0,7-16 0 15,5 6 0-15,5-3 0 16,10 1 0-16,8-1 0 16,9 0 0-16,7 1 0 15,8 3 0-15,1 2 0 16,0 4 0-16,0 3 0 16,-11 0 0-16,-4 0 0 15,-11 7 0-15,-9-1 0 16,-5 2-87-16,-4-2-81 15,-16-6-6-15,14 0-7 16,-7-15-15-16,8 1 2 16</inkml:trace>
  <inkml:trace contextRef="#ctx0" brushRef="#br0" timeOffset="18251.03">22599 13682 637 0,'-5'-12'182'16,"5"12"-54"-16,0-19-54 15,0 8-75-15,3-3 0 0,1 3 1 16,3-2-1-1,2 1 4-15,1 4-1 0,3 1-2 16,5 7 0-16,-2-4 0 16,4 4 0-16,1 0 0 15,-1 5 0-15,-1 1 0 16,-1 2 0-16,-4 2 0 16,-3 5-3-16,-5 7-3 15,-6 5 2-15,-3 6-1 16,-8 7 3-16,-2 3 2 15,-8 3 6-15,-5 0-5 16,1 0 1-16,-5-5-1 16,4-6 0-16,0-5 0 15,2-6-1-15,7-6 1 0,2-7-3 16,5-4 9 0,10-7-5-16,-12 6-2 0,12-6 0 15,0 0 0-15,0 0 0 16,0 0 0-16,12-9 0 15,1 9 0-15,4-5 0 16,5 5 0-16,8-7 0 16,5 4 0-16,3 0 0 15,0-1 0-15,1 1 0 16,1-1 0-16,-5 1 0 16,-6-2 0-16,-7-2-83 15,-1-5-95-15,-2-2-3 16,-7-6-3-16,1-5-4 0,-4-15-2 15</inkml:trace>
  <inkml:trace contextRef="#ctx0" brushRef="#br0" timeOffset="18751.02">23025 12775 594 0,'-6'-13'186'16,"6"13"-1"-16,0 0-127 16,0 0-58-16,-7 11 0 15,7-1 0-15,0 7 0 16,0 4 0-16,6 8 0 15,-3 1 0-15,2 9 0 16,2 4 0-16,1 3 0 16,-1-2 0-16,0-2 0 15,1-5 0-15,-1-6 0 16,-1-6 0-16,1-8 0 16,-7-17 0-16,0 0 0 15,10 0 0-15,-10-13 0 16,-4-10 0-16,0-4 0 0,-3-5 0 15,-1-5 0-15,-1-5 0 16,-1 1 0-16,-1-2 0 16,2 1 0-16,1 4 0 15,3 4 0-15,0 6 0 16,0 6 0-16,5 8 0 16,0 14 0-16,0 0-50 15,0 0-102-15,-14 25-23 16,14 6-4-16,-10 6-16 15,7 16-3-15</inkml:trace>
  <inkml:trace contextRef="#ctx0" brushRef="#br0" timeOffset="19422.9">21622 13776 521 0,'0'0'183'0,"-16"3"-29"16,6-3-34-1,10 0-75-15,0 0-45 0,0 0 0 16,0 0 0-16,0 0 0 15,0 0 0-15,0 0 0 16,15 7 0-16,-4-7 0 16,9 3 0-16,2-3 0 15,10 6-3-15,2-1 2 16,6-5 0-16,4 4 2 16,5-4 0-16,3 0 0 15,-5-3 1-15,2-2-2 16,-7 0 0-16,-6-1 0 15,-5 1-52-15,-9 0-72 16,-8-1-40-16,-14 6-11 16,0 0-1-16,0 0-3 0,0 0 26 15</inkml:trace>
  <inkml:trace contextRef="#ctx0" brushRef="#br0" timeOffset="20541.49">21673 13962 666 0,'-11'0'160'0,"0"0"-27"0,11 0-69 16,-11 7-64-16,11-7 0 16,0 0 0-16,0 0 0 15,0 0 0-15,0 0 0 16,0 0 0-16,0 0 0 16,0 0 0-16,21 13 0 15,-6-9 0-15,8 2 0 16,6-1 0-16,8-1 0 15,0 0-2-15,4-1 1 16,2-3 0-16,1 0 0 16,-3 0 0-16,-3 3 1 0,-5-3 0 15,-6 0 0 1,-3 0-1-16,-7 0 1 0,-5 0 1 16,-12 0 1-16,15 0 2 15,-15 0-4-15,0 0 0 16,0 0 0-16,0 0 0 15,0 0 0-15,0 0 0 16,0 0 0-16,0 0 0 16,0 0 0-16,0 0 0 0,0 0 0 15,0 0 0-15,0 0 0 16,0 0 0-16,0 0 0 16,0 0 0-16,0 0 0 0,0 0 0 15,0 0 0 1,0 0 0-16,0 0 0 0,0 0 0 15,0 0 0-15,0 0 0 16,0 0 0-16,0 0 0 16,0 0 0-16,0 0 0 15,0 0 0-15,0 0 0 16,0 0 0-16,0 0 0 16,0 0 0-16,0 0 0 15,0 0 0-15,0 0 0 16,0 0 0-16,0 0 0 15,0 0 0-15,0 0 0 16,0 0 0-16,0 0 0 0,0 0 0 16,0 0 0-16,0 0 0 15,0 0 0-15,0 0 0 16,0 0 0-16,0 0 0 16,0 0 0-16,0 0 0 15,0 0 0-15,0 0 0 16,0 0 0-16,0 0 0 15,0 0 0-15,0 0 0 16,0 0 0-16,0 0 0 16,0 0 0-16,0 0 0 15,0 0 0-15,-10 5 0 16,10-5 0-16,0 0 0 0,0 0 0 16,0 0 0-1,0 0 0-15,0 0 0 16,0 0 0-16,0 0 0 0,0 0 0 15,0 0 0-15,0 0 0 16,0 0 0-16,-11 0-2 16,11 0 2-16,0 0-1 15,0 0 2-15,0 0 1 16,0 0-2-16,0 0 0 16,0 0 0-16,0 0 0 15,0 0 0-15,0 0 0 16,0 0 0-16,0 0 0 15,0 0-38-15,0 0-101 16,0 0-26-16,-10-12-9 16,10 12-1-16,-11-13-8 0</inkml:trace>
  <inkml:trace contextRef="#ctx0" brushRef="#br0" timeOffset="27733.53">20183 16219 505 0,'-6'14'185'16,"6"2"-4"-16,6 5-86 15,0 0-101-15,-1 6 2 16,0 3 1-16,0 3 5 0,0 2-2 16,-3-2 2-1,-2 4-1-15,0-1-4 0,0-6 3 16,0-3-5-16,0-8 5 16,0-4 3-16,0-15 4 15,0 0-8-15,0 0 1 16,0-21 4-16,0-4-5 15,0-6 4-15,-2-4-4 16,2-6-6-16,0 0-1 16,4-1 6-16,4 1 0 15,3 0-3-15,7 3 3 16,-4 4-2-16,6 6 2 16,-1 7-1-16,-3 4 2 15,4 10 0-15,-1 7 0 16,3 11 4-16,0 10-1 0,-1 10 3 15,1 6 0-15,0 7 1 16,-2 2-3-16,-2 3 2 16,-5 0-1-16,-3-1-2 15,-7-9 0-15,-3-7-4 16,0-7 5-16,0-8-5 16,0-7-104-16,0-10-55 15,-8-14-12-15,8-4-6 16,-8-14-3-16,8-4 21 15</inkml:trace>
  <inkml:trace contextRef="#ctx0" brushRef="#br0" timeOffset="28327.32">20762 15350 462 0,'0'-10'176'0,"0"10"-20"16,0 0-60-16,0 0-45 15,0 0-48-15,5 17-2 0,1 5 1 16,-2 5-4-1,3 7 2-15,3 8-2 0,0 2 6 16,-1 3-5-16,0 0 3 16,1-2-3-1,-5-5 4-15,2-7-3 0,-4-5 2 16,2-7-2-16,-1-6 0 16,-4-15-2-16,0 14 0 15,0-14 1-15,0 0 0 16,-9-18 0-16,1 2 0 15,3-4 0-15,-4-4-2 16,-2-4 4-16,-1 1-3 16,-1 0 2-16,-1 3-3 15,1 4 3-15,-1 5 1 16,-3 6 1-16,4 6-1 0,-5 9 0 16,5 5 1-1,-5 6-1-15,6 5 0 0,2 2-2 16,3 2 0-16,2 3-3 15,5 0 2-15,7-4-1 16,1-2 2-16,8-4-1 16,4-3 2-16,3-5-1 15,3-7-56-15,3-4-61 16,4 0-40-16,-3-9-16 16,5 2-9-16,-8-6 2 15</inkml:trace>
  <inkml:trace contextRef="#ctx0" brushRef="#br0" timeOffset="29092.92">21087 16493 341 0,'6'17'154'0,"5"-12"-20"15,4-14-20-15,7-7-27 16,1-18-33-16,9-4-23 16,-1-16-23-16,3-7-11 15,4-10 4-15,-2-9-2 16,-4-9 2-16,0-3-1 16,-8 0 2-16,-4 4 0 15,-9 8 5-15,-4 11 1 0,-10 10 0 16,-6 16 0-16,-9 17 1 15,-2 19-2-15,-4 13 0 16,-6 18 0-16,-1 15-5 16,3 13 1-16,-2 15-4 15,3 12 1-15,5 12 0 16,7 6-1-16,6-1-1 16,9-4 0-16,3-9-3 15,12-12-3-15,8-15-1 16,2-18-16-16,13-14-3 15,-2-20 0-15,6-10 1 16,1-14-1-16,-1-4 5 16,1-8 2-16,-2-1 7 15,-5-2 24-15,-6 3 9 16,-2 4 1-16,-13 2 5 0,-3 6 0 16,-12 2 2-16,0 18-2 15,-14-17-3-15,-1 17-8 16,-4 0-8-16,-1 10-2 15,0 7-3-15,0 7 0 16,6 5-4-16,1 3 2 16,4 2-3-16,4 0 0 15,5-3-2-15,6-6 2 16,6-9-1-16,5-7 0 16,5-9 1-16,3-8-1 15,4-5 1-15,-5-6 3 16,0-1 2-16,-5-2 0 15,-8 1 3-15,-5 0 0 16,-6 4 2-16,-9 5-1 16,-7 0 1-16,2 4 0 0,-5 4-1 15,7-1-4-15,1 5-26 16,11 0-64-16,-12-3-43 16,12 3-24-16,12 0-16 15,4 0-4-15,6-12 1 16</inkml:trace>
  <inkml:trace contextRef="#ctx0" brushRef="#br0" timeOffset="29499.15">21917 16067 469 0,'0'0'146'0,"-6"20"-15"0,2 4-29 16,-7 3-35-16,3 10-22 15,-1 0-44-15,4-2 0 16,-2 0-5-16,5-6 1 15,2-9-4-15,7-6 2 16,-7-14 1-16,17 0-1 16,-6-11 2-16,4-3 0 15,-4-5 3-15,0-5 0 16,-2-3 3-16,-3 0-2 16,0 1 0-16,-3 5-1 15,-3 3 2-15,0 5-1 16,0 13 2-16,0 0 0 0,8 18 0 15,-5 11 1-15,5 10 1 16,-4 9 1-16,1 11-2 16,-2 11-4-16,-3 5 2 15,-9 5-1-15,-2 4 0 16,-9-3-1-16,-2-5-1 16,-9-9-58-16,4-9-55 15,-10-17-27-15,4-16-20 16,3-18-11-16,4-21-6 15,7-16 36-15</inkml:trace>
  <inkml:trace contextRef="#ctx0" brushRef="#br0" timeOffset="29827.26">22164 16245 409 0,'32'23'179'15,"-3"5"-53"-15,-2 6-23 16,-6-3-24-16,-3 3-30 16,-8-7-35-16,-1-6-14 15,-9-6-2-15,0-15 0 16,0 0 1-16,-13-5 2 16,6-15 1-16,2-10-3 15,5-5 0-15,-5-3-2 16,1-2 3-16,4 7 0 15,7 5-17-15,1 7 1 16,8 11 2-16,-1 10-2 16,5 10 2-16,-1 5 0 15,12 12-78-15,-9-6-59 0,-2-1-13 16,-5 1-8-16,-15-21-19 16,12 17 100-16</inkml:trace>
  <inkml:trace contextRef="#ctx0" brushRef="#br0" timeOffset="30467.95">20950 15180 281 0,'-18'-8'171'0,"-3"-3"-32"16,0 1-33-16,0 3-16 15,-2 0-18-15,-1 7-14 16,-6 0-31-16,-1 4-31 15,-3 8-3-15,-4 7 2 0,-3 8-2 16,-4 6 4 0,0 5 2-16,-5 7 0 0,6 4 2 15,1 2 0-15,2 5 0 16,10 3-1-16,9-1-1 16,12 2 4-16,10 2-3 15,9-2-1-15,12 1 0 16,9-4-2-16,5-7 3 15,5-5-2-15,4-9 3 16,-1-10-5-16,8-11 4 16,-4-12 1-16,4-11 0 15,-1-13 1-15,-4-11-1 16,3-9 1-16,-5-8 1 16,-2-6 2-16,-11-7 0 15,-9-4 1-15,-9-5 0 0,-13 1-2 16,-10 3 1-16,-6 2-1 15,-12 6-2-15,-7 6-1 16,-5 10-4-16,-4 10 1 16,-3 14-4-16,2 8 5 15,2 15-95-15,-3 10-50 16,1 5-23-16,5 12-2 16,-1 4-2-16,3 17-6 15</inkml:trace>
  <inkml:trace contextRef="#ctx0" brushRef="#br0" timeOffset="34233.58">21050 17589 570 0,'0'-10'170'0,"0"10"-35"0,0 0-45 16,0 0-90-1,9 15-1-15,1 3-4 0,3 4 10 16,0 7-3-16,2 2 2 16,-15-31-5-16,0 0 9 15,19 58 2-15,-19-58-3 16,0 0 5-16,9 60-8 15,-9-60 2-15,0 0-4 16,0 0 3-16,6 51-5 16,6-45-13-16,-12-6 4 15,-4-13-5-15,-1-13 5 16,5-11 1-16,7-8 2 16,3-4-7-16,1 4-2 15,6 7 9-15,7 5 0 16,0 7 8-16,0 8-7 0,4 9 8 15,-4 9 2-15,3 14 0 16,-3 5 8-16,-3 9-4 16,-1 3 2-16,-2 7-5 15,-18-38 6-15,0 0 1 16,17 63-85-16,-17-63-66 16,0 0-31-16,16 60-16 15,-16-60-1-15,3 21-8 16</inkml:trace>
  <inkml:trace contextRef="#ctx0" brushRef="#br0" timeOffset="34952.28">21909 17787 294 0,'21'6'186'0,"-8"-6"-44"16,0 0-22-16,1-6-9 15,-4-12-28-15,3-4-44 16,4-5-42-16,-1-7-10 16,4-5 7-16,1-10-1 15,-2-4 3-15,1-10-5 16,-5 5 6-16,-3-3-3 16,-5 3 6-16,-7 0 5 15,-8 5 1-15,-3 6 1 16,-9 11-1-16,-2 9 1 15,-3 15-2-15,-5 12 3 16,0 15-7-16,6 16-2 0,0 13 1 16,2 17-2-16,4 8 7 15,5 12 2-15,6 2-4 16,7-83 4-16,0 90 6 16,0-90 0-16,13 85-4 15,-13-85-9-15,31 74 0 16,-31-74 0-16,32 43 0 15,22-19-3-15,9-20-14 16,5-21 5-16,1-16-6 16,-2-13 6-16,-1-12 0 15,-19-1 5-15,-26 19 1 16,-4 9 6-16,-13 12 2 16,-4 19-1-16,-15 0 7 15,-2 14 1-15,-5 11-5 16,3 4 2-16,-2 7-5 0,4 1 2 15,2 1-2 1,4-4 2-16,11-5-6 0,0-7 0 16,14-7-1-16,2-8 0 15,7-7 0-15,2-11 0 16,3-3 2-16,2-2-2 16,-6-3 4-16,-4 0 2 15,-6-2 2-15,-8 0-2 16,-6 4 1-16,-8 0 0 15,-4 4 0-15,2 1 0 16,-1 2 0-16,0-1-3 16,11 11 0-16,-11-4-67 0,11 4-58 15,11 4-21 1,4-4-14-16,2 0-2 16,8-7 23-16</inkml:trace>
  <inkml:trace contextRef="#ctx0" brushRef="#br0" timeOffset="35374.15">22728 17455 476 0,'21'-12'137'16,"-4"3"-10"-16,-17 9-28 16,16 0-25-16,-16 0-42 15,-10 29-29-15,0-2 1 16,-3 6-2-16,1 1 1 0,-2 1 2 16,4 0-3-1,2-6 1-15,4-5-5 0,4-5 2 16,0-19-4-16,21 12 2 15,-6-18-2-15,3-3-1 16,-1-6 3-16,-1-2 0 16,-3-2 2-1,-1-3-3-15,-4 0 3 0,-1 1-4 16,-7 5 0-16,3-1 1 16,-3 4-1-16,0 13 4 15,-4-13 4-15,4 13-1 16,0 20 3-16,0 5 1 15,0 10 1-15,0-35 0 16,3 50 6-16,-3-50-2 16,0 67-4-16,0-67 3 0,0 81-1 15,0-81-17-15,-12 90 6 16,12-90-4-16,-17 90-6 16,17-90-97-16,-30 77-56 15,30-77-35-15,-36 56 14 16,36-56 14-16,0 0 3 15</inkml:trace>
  <inkml:trace contextRef="#ctx0" brushRef="#br0" timeOffset="35702.3">23060 17445 571 0,'42'43'184'15,"-12"3"-14"-15,-9-4-125 0,-3-2-38 16,-7-7 0-16,-5-8-5 16,-6-7-1-16,0-18-1 15,0 0-3-15,-9-11 0 16,9-12-5-16,3-16 0 16,4-8 1-16,4-3-1 15,4-2 3-15,3 4 0 16,4 5 3-16,3 11-1 15,4 8 4-15,2 18-1 16,3 12 2-16,0 11 2 16,-3 9-1-16,1 9 4 15,-2 7-58-15,-4-3-91 16,-7-8-37-16,1-8-2 16,-14-11-2-16,-6-12-11 15</inkml:trace>
  <inkml:trace contextRef="#ctx0" brushRef="#br0" timeOffset="36092.92">23791 17034 616 0,'18'-21'184'0,"6"1"-32"15,10 0-150-15,4-1-3 0,2 4 0 16,4 1 2 0,1 5-2-16,0 1 0 0,-6 3-13 15,-2 7-53-15,-13-5-26 16,-5 11-22-16,-19-6-7 16,11 20-2-16,-19-4 3 15,-6 11 2-15,-8 1 27 16,-3 6 73-16,-1 3 50 15,2-2 49-15,1 3 39 16,4-9 3-16,8 1-2 16,6-15-6-16,16-4-12 15,12-18-20-15,20-4-20 16,13-17-60-16,13-13-129 16,16-10-46-16,14-11-8 0,4-13-6 15,13-10-2 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04:52.837"/>
    </inkml:context>
    <inkml:brush xml:id="br0">
      <inkml:brushProperty name="width" value="0.05292" units="cm"/>
      <inkml:brushProperty name="height" value="0.05292" units="cm"/>
      <inkml:brushProperty name="color" value="#FF0000"/>
    </inkml:brush>
  </inkml:definitions>
  <inkml:trace contextRef="#ctx0" brushRef="#br0">7395 13680 133 0,'0'0'68'16,"23"4"-7"-16,-12-4 0 16,6 6 9-16,-2-6 17 15,1 5 1-15,2 0-12 16,0-5-9-16,4 5-4 15,2-5-5-15,5 4-9 16,1-4-18-16,4 5-19 16,3-5-9-16,-1 5 0 15,7-5-2-15,3 0 0 0,1 0 0 16,-2 3 1-16,7-3 0 16,0 0 0-16,3 0 1 15,6 0-2-15,1-3 2 16,2-1-1-16,3 1-2 15,5-2-1-15,-1 0 1 16,2 5 0-16,2-5-1 16,2 2 1-16,-1 3-1 15,2 0 0-15,-1 0 1 16,6 0 0-16,0 0 0 16,3 0-1-16,2 0 0 15,5 0 0-15,2 0-1 0,2 0 0 16,3 0 1-16,2 0-2 15,4 0 2 1,2 0-2-16,0-5 1 0,2 5-1 16,-1-3 2-16,5 3-1 15,4-4 2-15,-1 4-1 16,-1-6 1-16,3 6 0 16,4-4 0-16,-1 1 0 15,3 3 0-15,2-7-1 16,0 7 2-16,0-5-2 15,0 5 1-15,-2-5-2 16,-1 5 2-16,-3-3-1 16,-1 3 2-16,-2 0-1 0,1-3-1 15,-4 3 1-15,2-3 1 16,1 3-1-16,1-6 1 16,-2 2 1-16,0 0-1 15,-4-1-1-15,-1-1 1 16,-3 2-1-16,-6-2 1 15,1 0-1-15,-3-2-2 16,-4 1 1-16,2 0 0 16,2-1-1-16,0-2 2 15,-1 2-2-15,3-2 2 16,-4 1 0-16,-3 1 0 16,-2 2-1-16,-6-1 2 15,-2 2-1-15,-3 0 2 16,-2 2-1-16,-5-1-1 15,-2 4 1-15,-1-5 1 0,-4 5 0 16,4-3-1-16,-3 3 0 16,-5 0 0-16,-2 0-1 15,-6 0 0-15,-3 0 0 16,-5 0 0-16,-6 0-2 16,-8 0 2-16,-4 0 0 15,-3 0 0-15,-7-5-1 16,-6 5 0-16,-5-7-1 15,-10 7 1-15,10-11 0 16,-10 11 2-16,-12-21-1 16,-1 8 0-16,-5-3 1 15,-3-3-1-15,-2-1 8 16,-4-3-9-16,3 1 9 0,0 1-10 16,1 3 9-16,-2 0-7 15,3 6 6-15,0 3-7 16,1 2 0-16,0 7 3 15,1 0-1-15,7 0 0 16,1 6-1-16,12-6 1 16,-16 15 1-16,16-5 0 15,11 1 1-15,5 5-1 16,6 0-8-16,8 2 8 16,5 2-8-16,8 0 7 15,8-1-8-15,3 1 8 16,0-2-8-16,4-3 7 15,-6 1 1-15,-6-3-1 0,-6 0-1 16,-12-1 1 0,-8 2 0-16,-10 2-1 0,-12 3 2 15,-16 0-1 1,-7 2 1-16,-13 2-1 0,-6 1 1 16,-2 1-2-16,-5-2 4 15,7 0-3-15,2-5 0 16,7-3-2-16,9-8-47 15,13-4-79-15,13-3-35 16,0-15-6-16,20-3-4 16,3-16-2-16</inkml:trace>
  <inkml:trace contextRef="#ctx0" brushRef="#br0" timeOffset="1015.65">16867 13111 533 0,'-11'-15'179'0,"11"15"-9"0,0 0-85 15,0 0-82-15,0 0-1 16,0 12 0-16,0 1-1 16,0 2-2-16,5 6 0 15,-5 1-2-15,3 4 3 16,-3-1-2-16,4 1 2 15,2-1-2-15,0-3-6 16,3-3 8-16,6-5-8 16,0-6 8-16,7-4 0 15,-2-4 0-15,7-4-2 16,-1-8 2-16,0-1 7 16,2-5-6-16,0-5 6 0,-2-2-7 15,1-5-1-15,-3-3 1 16,-3-2 0-16,-4-3 2 15,-3-2-3-15,-5-3 3 16,-6 1-3-16,-3-4 3 16,-6 3-3-16,-3-1 4 15,-4 5 1-15,-1 2-3 16,0 7 3-16,-2 5-4 16,2 4 3-16,2 8-6 15,0 8 5-15,12 5-7 16,-17 5-4-16,13 9 4 15,4 6-3-15,0 5 4 16,0 5-2-16,5 8 5 16,3 6-3-16,-1 7 4 15,0 6-1-15,1 3 2 0,-1 4 1 16,-2 3-2-16,3 2-6 16,-4 0 6-16,4-2-5 15,-4-3 5-15,1-5-3 16,-5-5 4-16,0-6-5 15,0-4 6-15,-9-7 1 16,-3-5-1-16,-8-6 0 16,-4-6 0-16,-5-8-1 15,-2-5 0-15,-3-7-1 16,1-8-2-16,3-6 2 16,6-8 1-16,5-6-1 15,8-2 1-15,11-2-3 16,2-1 3-16,13 1-1 0,4 3 2 15,9 6-4-15,3 5 1 16,5 7-2-16,2 5 1 16,-2 6 1-16,4 0-2 15,-2 5 1-15,-3 3-2 16,-5-2 2-16,-6 3-1 16,-4-4 1-16,-6 1 0 15,0-2 1-15,-14-4-1 16,12 6 2-16,-12-6 0 15,0 0-5-15,0 0-91 16,-8-13-41-16,-3-1-27 16,1 2-3-16,-9-12-3 15,2-3 4-15</inkml:trace>
  <inkml:trace contextRef="#ctx0" brushRef="#br0" timeOffset="1218.75">16705 12876 647 0,'15'12'98'0,"-15"-12"-93"0,18 6-165 16,-7-2-10-16,-11-4 0 15,11-7 1-15</inkml:trace>
  <inkml:trace contextRef="#ctx0" brushRef="#br0" timeOffset="10828.13">18283 13166 396 0,'0'0'144'15,"0"0"-13"-15,0 0-10 16,0 0-18-16,0 0-17 16,0 0-44-16,0 0-42 15,0 0 0-15,0 0 0 16,0 0 0-16,0 0 0 15,0 0 0-15,0 0 0 0,-10 13 0 16,10-13 0-16,-7 10 0 16,7-10 0-16,-6 19 0 15,2-5 0-15,1 3 0 16,3 2 0-16,-7 5 0 16,4 2 0-16,3-1 0 15,-4 1 0-15,4-2 0 16,0-3 0-16,5-3 0 15,-1-1 0-15,3-5-4 16,3-2-1-16,1 0-1 16,1-3 2-16,1-1 0 15,1-3 3-15,-2-3 1 16,-1 0-17-16,-1 0-117 16,-10 0-37-16,6-14-9 15,-6 2 2-15,-5-8-5 16</inkml:trace>
  <inkml:trace contextRef="#ctx0" brushRef="#br0" timeOffset="11046.86">18353 12863 647 0,'-4'-12'185'15,"4"12"-37"-15,0 0-105 16,0 0-43-16,0 0 0 16,0 0 0-16,0 0 0 0,6 11-66 15,-6-11-59-15,13 10-35 16,-2-1-21-16,-11-9-6 16,27 19 0-16,-14-12 70 15</inkml:trace>
  <inkml:trace contextRef="#ctx0" brushRef="#br0" timeOffset="11640.63">19389 13049 490 0,'0'0'175'0,"5"-14"-40"15,-5 14-23-15,0-12-26 16,0 12-72-16,0 0-12 16,0 0 0-16,0 0 1 15,0 0-2-15,0 0 2 16,-10 0-3-16,10 0 0 15,-20 19 0-15,6-4 0 16,-13 3 0-16,-4 3 0 0,-8 0 0 16,-2 1 0-1,-5 1 0-15,-1-2 0 0,3-3 0 16,1-3 0-16,7-3 0 16,7-3 0-16,6-3 0 15,6-3 0-15,6 0 0 16,11-3 0-16,0 0 0 15,0 0 0-15,23 14 0 16,1-7 0-16,7 3 0 16,4 4 0-16,10 6 0 15,2 3 0-15,4 0 0 16,1 2 0-16,0 0 0 16,1 0-4-16,-8-2 5 15,-5-3-5-15,-6-4 6 16,-6-3 3-16,-9-4-5 0,-4-3 0 15,-15-6-57-15,13 3-78 16,-13-3-36-16,13-14-11 16,-7 1-5-16,9-3 1 15</inkml:trace>
  <inkml:trace contextRef="#ctx0" brushRef="#br0" timeOffset="12250.04">20108 13114 635 0,'0'0'184'0,"0"0"-47"15,0 0-70-15,0-10-67 16,0 10 0-16,0 0 0 15,0 0 0-15,0 0 0 16,0 0 0-16,-6 11 0 16,6-11 0-16,-4 10 0 15,4 0 0-15,0 3 0 16,0 4 0-16,5 4 0 16,-2 2 0-16,5 11 0 15,1 1 0-15,-2 2 0 16,1 5 0-16,0-3 0 15,-2 4 0-15,-6-4 0 16,0 1 0-16,-6-4 0 0,-4-3 0 16,-6-2 0-16,-5-3 0 15,-5-5 0-15,1-6 0 16,-4-7 0-16,6-10 0 16,-2 0 0-16,5-13-9 15,8-2-1-15,6-7 0 16,6-1 3-16,11-2 2 15,4 2 5-15,7 0 0 16,7 4 3-16,7 2-1 16,2 3-1-16,5 4-1 15,0 2 1-15,2 3 2 16,-5 2-3-16,-2 3 1 16,-8-3-1-16,-6 3 2 0,-5 0-1 15,-7-5-1 1,-12 5-2-16,6-10-93 0,-6 10-59 15,-7-18-18-15,-9-2-1 16,3 0 1-16,-8-11-4 16</inkml:trace>
  <inkml:trace contextRef="#ctx0" brushRef="#br0" timeOffset="12468.74">19919 12826 555 0,'10'-7'178'15,"5"3"0"-15,-15 4-66 16,13-4-112-16,-13 4 0 16,11 0-11-16,-11 0-95 15,0 0-56-15,-13 5-16 16,-7-1-5-16,-6 6 1 15,-19-3-10-15</inkml:trace>
  <inkml:trace contextRef="#ctx0" brushRef="#br0" timeOffset="35031.28">4102 15629 121 0,'0'0'55'16,"0"0"-41"-16,0 0-33 15,-16 5-16-15,16-5-8 16,-17 0-3-16,7 3 3 16</inkml:trace>
  <inkml:trace contextRef="#ctx0" brushRef="#br0" timeOffset="36859.36">3885 15637 99 0,'0'0'31'0,"0"0"-13"16,0 0-12-16,0 0-10 15,-10 0-1-15,10 0 7 16,0 0 7-16,10 5 3 15,-10-5 3-15,15 0 1 16,-15 0 0-16,19 0-1 16,-7 5-1-16,-1-2-4 15,4 2-3-15,-3 1-1 16,5 2-2-16,3 0-1 16,1 1 1-16,4 2 1 15,-1-1-1-15,3 0 0 0,-1 0-1 16,5 1 1-16,0 0 24 15,-2-2 20-15,2 2 7 16,3-1 2-16,2-1 5 16,4-3 3-16,4 1 3 15,6-3 0-15,1 2-23 16,1-3-21-16,5 2-4 16,-3-2-1-16,1 1-2 15,-2-4-5-15,3 7-1 16,0-7-3-16,0 5 0 15,-1-5-1-15,4 0-2 16,-5 0-2-16,1 0 0 16,0 0 0-16,1 0 0 0,-5 0 0 15,-1 0 1-15,-2 3-1 16,-1-3-1-16,1 0 0 16,-1 0-1-16,-2 0 1 15,3 0-1-15,-2-3 0 16,1-2 0-16,2-1-1 15,1 0 0-15,-2-3 1 16,3-1 0-16,-2 2-2 16,-2-2 1-16,3 2 0 15,-5-1 0-15,-2 1 1 16,-1 0 0-16,0 0 1 16,0 1-1-16,1 0 0 0,-1-2 0 15,0 2 1-15,0 0-2 16,1 1-1-1,0 0 0-15,-2 2-1 0,-1 4 1 16,-6 0-1-16,6 0 0 16,-5 0 1-16,0 4-1 15,2 0 2-15,-1-1 1 16,6-3-1-16,2 4 0 16,5-4 0-16,-3 0 0 15,6-5-1-15,0 5 0 16,-3 0-1-16,-2 0 0 15,1 0 1-15,-2 0-1 16,-1 0 1-16,5 5 0 16,-1-5 1-16,3 0 0 15,4 0 0-15,1 0 0 0,6 0 0 16,2 0-1-16,-1 0 0 16,5-4 0-16,-2 4 1 15,1-4-2-15,3 0 1 16,1-1-2-16,3 1 3 15,2-1-2-15,1 0 1 16,3-1 0-16,4 1 0 16,2 0-1-16,2-1 1 15,0 2 0-15,-1-1-1 16,1-1 1-16,2 2-1 16,1-2 1-16,0 3-1 15,-2-1 1-15,1 4 1 16,1-4-1-16,0 4 0 0,-1 0 1 15,0 0-1-15,3 4 0 16,-4 0 0-16,1-4 0 16,-3 6 0-16,2-2 1 15,-2 0-1-15,0 0-1 16,3 1 2-16,-5-2 0 16,3-3-1-16,0 4 1 15,-2 0 0-15,1-4 0 16,2 0 1-16,-3 0 0 15,-2 0-1-15,1 0 0 16,0-5 2-16,3 5-1 16,-4-4-1-16,-2 4 0 15,4-6 1-15,1 3-2 0,-1-2 1 16,-1-1 0 0,1 1 1-16,0 0-3 0,1-2 2 15,-1 2-1-15,-1-2 1 16,-3 2-1-16,1 2 1 15,-2 3-1-15,-4-4-1 16,1 4 1-16,0 0-1 16,-3 0 1-16,0 6 0 15,4-3 0-15,0-3-1 16,2 6 2-16,2-2-1 16,2-4 0-16,2 4 1 15,0-4 0-15,2 4-1 16,-3-4 1-16,3 3 0 15,-1-3-1-15,2 5 1 16,-1-5 0-16,4 4 0 0,2-4 0 16,-1 5 1-16,1-5-1 15,7 3 0-15,1-3 1 16,2 3 0-16,1-3 0 16,-1 0-1-16,2 0 0 15,-2 0 0-15,1-3 0 16,-6 0 1-16,1-1-1 15,-6 4 1-15,0-4 0 16,-4 4-2-16,-4-5 2 16,-1 5 0-16,-1 0 0 15,-1 0-1-15,-1 0 1 16,-1 0-1-16,1 0 0 16,-2 0 0-16,-2 0-1 0,3 0 1 15,2 4 1-15,-4-4-1 16,-2 4 0-16,2-1-1 15,-3 2 1-15,2 0 0 16,-5 2 0-16,0-2-1 16,0 3-1-16,0-2 2 15,1 0-1-15,4-1-1 16,-1-1 2-16,6 0-1 16,3-4 1-16,2 3 0 15,-3-3-2-15,7-3-97 16,-4-1-59-16,-2-10-12 15,4-2-9-15,-9-19-3 16,8-9 76-16</inkml:trace>
  <inkml:trace contextRef="#ctx0" brushRef="#br0" timeOffset="59963.32">5923 15340 251 0,'0'0'125'16,"-16"-7"-3"-16,16 7-10 15,-14-3-15-15,14 3-19 16,0 0-18-16,0 0-12 16,0 0-14-16,0 0-28 15,0 0-9-15,0 0 4 16,0 0 0-16,0 0 5 0,0 0-2 16,0 0-2-16,0 0-2 15,0 0-1-15,0 0 1 16,17 0-2-16,-3 3 2 15,4-3 1-15,4 6 1 16,7-2-1-16,5 0 4 16,7-4-3-16,9 4 2 15,7-4 0-15,7 0-1 16,6 0 0-16,7 0-3 16,0-3 1-16,6 3-1 15,-5-4 0-15,3 4 1 16,-3 0 1-16,-3 0 0 15,0-4 0-15,-4 4 0 16,-3-4-1-16,-3 0 0 0,-9 1-1 16,-4-2 0-16,-11 1-3 15,-9 4-1-15,-8-3 0 16,-9 3-1-16,-15 0-66 16,11 16-83-16,-11-16-21 15,-24 18 0-15,-10-18-8 16,-9 7 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08:10.900"/>
    </inkml:context>
    <inkml:brush xml:id="br0">
      <inkml:brushProperty name="width" value="0.05292" units="cm"/>
      <inkml:brushProperty name="height" value="0.05292" units="cm"/>
      <inkml:brushProperty name="color" value="#FF0000"/>
    </inkml:brush>
  </inkml:definitions>
  <inkml:trace contextRef="#ctx0" brushRef="#br0">13008 3887 492 0,'0'0'171'0,"0"0"-4"0,0-12-52 15,0 12-37-15,0 0-78 16,0 0 0-16,0 0 0 16,0 0 0-16,0 0 0 15,0 0 0-15,11 0-60 16,-11 0-72-16,15 7-31 16,-3-1-6-16,0 2-3 15,5 6-8-15,-1 1 33 16</inkml:trace>
  <inkml:trace contextRef="#ctx0" brushRef="#br0" timeOffset="1500.07">12732 4656 273 0,'0'0'163'16,"0"0"-29"-16,0 0-14 15,0 0-11-15,0 0-14 0,0 0-20 16,0 0-21-1,-9 11-54-15,9-11 0 0,-3 14 0 16,3-14 0 0,0 22 0-16,-6-8 0 0,6 1 0 15,-6 4 0-15,6 0 0 16,-4 0 0-16,4 1 0 16,0-1 0-16,0-1 0 15,8 1 0-15,-2-2 0 16,5-2 0-16,-1-2 0 15,1-2 0-15,3-5 0 16,-2 0 0-16,2-3 0 16,-2-3 0-16,2 0 0 15,-2-4 0-15,0-1 0 0,0 1 0 16,-12 4-127-16,17-22-39 16,-10 10-5-16,-1-8-3 15,-3 3-4-15</inkml:trace>
  <inkml:trace contextRef="#ctx0" brushRef="#br0" timeOffset="1734.43">12695 4555 674 0,'0'0'172'0,"-4"-10"-28"15,4 10-111-15,0 0-33 16,0 0 0-16,0 0 0 16,11 0 0-16,-11 0-113 15,18 5-47-15,-2 2-12 16,1 0-3-16,4 8-8 16,2 2-2-16</inkml:trace>
  <inkml:trace contextRef="#ctx0" brushRef="#br0" timeOffset="2562.51">13142 4860 647 0,'0'0'177'16,"-6"-11"-40"-16,6 11-75 15,-10-13-62-15,10 13 0 16,0 0 0-16,-12-11 0 16,12 11 0-16,0 0 0 15,0 0 0-15,0 0 0 16,0 0 0-16,14 0 0 15,-1 0 0-15,7 0 0 16,7 0 0-16,9 0 0 0,8 0 0 16,8 0 0-1,5 0 0-15,5 0 0 0,3-4 0 16,3 4 0-16,-1 0 0 16,-3-4 0-16,-4 0 0 15,-3 1 0-15,-4 0 0 16,-8-2 0-16,-4 2 0 15,-8 3 0-15,-6-6 0 16,-8 6 0-16,-6 0 0 16,-13 0 0-16,13 0 0 15,-13 0 0-15,0 0 0 16,0 0 0-16,0 0 0 16,-18-13 0-16,4 3 0 15,-7-4 0-15,-4-1 0 16,-3-2 0-16,-5-2 0 0,-2 3 0 15,3 0 0 1,4 3 0-16,4 3 0 0,6 3 0 16,4 5 0-16,14 2 0 15,-13 0 0-15,13 0 0 16,0 0 0-16,16 14 0 16,-4-3 0-16,6 2 0 15,3 1 0-15,7 2 0 16,2 0 0-16,5-2 0 15,2 2 0-15,-2-3 0 16,-2 0 0-16,-5-2 0 16,-7-1 0-16,0 2 0 15,-11 0 0-15,-10 2 0 0,0 2 0 16,-11-1 0-16,-7 4 0 16,0-1 0-16,-3 0 0 15,-4-1 0-15,3-1 0 16,-1-2 0-16,2-2 0 15,6 0-14-15,-1-3-133 16,5-5-19-16,11-4-8 16,-20 8-2-16,20-8-5 15</inkml:trace>
  <inkml:trace contextRef="#ctx0" brushRef="#br0" timeOffset="24578.12">16569 4632 351 0,'0'-15'143'0,"6"2"-5"15,-12-3-14-15,6 3-12 16,-3-2-23-16,3 5-23 16,0 10-66-16,-7-15 0 15,7 15 0-15,0 0 0 16,0 0 0-16,0 0 0 15,0 0 0-15,0 0 0 16,-2 11 0-16,4 2 0 16,6 7 0-16,3 4 0 0,1 4 0 15,6 4 0 1,-2 4 0-16,4-1 0 0,0-1 0 16,-2-2 0-16,-4-2 0 15,-3-4 0-15,-4-5 0 16,-7-1 0-16,0-4 0 15,-7-2 0-15,-7-2 0 16,-3-2 0-16,-5-1 0 16,1-3 0-16,-5-2 0 15,-1-4 0-15,0 0-2 16,0-3 1-16,5-3 0 16,3-3-1-16,3-1 0 15,1-3-1-15,4 1 2 16,6-2-2-16,-1 1 3 15,6-1 0-15,0 0 0 0,0 0-64 16,5 3-70-16,0 1-28 16,1-5-2-16,-2 3-3 15,-4-5-3-15</inkml:trace>
  <inkml:trace contextRef="#ctx0" brushRef="#br0" timeOffset="24843.81">16337 4368 583 0,'0'0'171'0,"0"0"-8"16,0 0-89-16,0 0-73 15,0 0 0-15,0 0-17 16,0 0-72-16,9 18-30 16,-9-18-31-16,11 20-13 15,-1-7-2-15,-4 0-3 16,-1 3 38-16</inkml:trace>
  <inkml:trace contextRef="#ctx0" brushRef="#br0" timeOffset="25625.01">16177 4734 438 0,'0'0'167'16,"0"0"-27"-16,-20 0-20 15,7-4-11-15,-7 4-60 16,-6 0-49-16,-11 4 0 16,-6-4 0-16,-5 5 0 15,-10 0 0-15,-4 2 0 0,-2-1 0 16,-1 3 0 0,0-1 0-16,3 0 0 15,5-2 0-15,2 1 0 0,6 0 0 16,8-2 0-16,10-1 0 15,7-1 0-15,8-3 0 16,5 0 0-16,11 0-2 16,0 0-2-16,11-14 0 15,0 3 1-15,4-2 1 16,-3-3 0-16,0-2 3 16,2 0-1-16,-2-2 1 15,-2 3-2-15,-3 1 1 16,1 2-1-16,-5 3 0 15,-3 11 1-15,8-15 0 16,-8 15 0-16,0 0 2 0,0 0 2 16,0 0-1-16,0 0 1 15,0 0 1-15,-16 7-5 16,6 1 0-16,-5 3 0 16,0 2 0-16,-5 4 0 15,-3 2 0-15,-4 4 0 16,3 0 0-16,-4-1 0 15,4-1 0-15,0-2 0 16,4 0 0-16,1-4 0 16,6-4 0-16,3-1 0 15,10-10-4-15,-9 14 0 16,9-14 0-16,0 0 1 16,21 14 1-16,-2-11 0 0,4 2-1 15,4 0 2 1,8 1 0-16,1 0 2 0,5 2-1 15,2 0 2-15,-2 1 0 16,-2 0 2-16,-8 1 1 16,-4-1 2-16,-7 1-4 15,-8-2-64-15,-12-8-64 16,11 21-34-16,-11-21 0 16,-2 20-8-16,2-20 1 15,0 22-2-15</inkml:trace>
  <inkml:trace contextRef="#ctx0" brushRef="#br0" timeOffset="31718.81">12475 5666 200 0,'-16'-6'139'0,"16"6"-17"0,-17-3 1 15,17 3-8-15,0 0-1 16,0 0-17-16,0 0-18 15,25-5-45-15,6 5-34 16,5 4 0-16,15-4 0 16,11 4 0-16,6-1 0 15,13-3 0-15,0 0 0 16,1 0 0-16,-1 0 0 16,-10 0 0-16,-9 0 0 15,-11-4 0-15,-12 4 0 16,-12-3 0-16,-10 3 0 0,-17 0 0 15,12 0 0 1,-12 0 0-16,0 0-98 0,-11 0-45 16,11 0-22-16,-10-10-8 15,10 10-16-15,0-18 1 16</inkml:trace>
  <inkml:trace contextRef="#ctx0" brushRef="#br0" timeOffset="32046.88">13221 5530 545 0,'-16'-6'174'0,"4"1"-32"15,12 5-28-15,-22-9-66 0,22 9-48 16,-10 0 0 0,10 0 0-16,0 0 0 0,12 8 0 15,6-1 0-15,4 2 0 16,14 1 0-16,3 0 0 15,3 0 0-15,1 2 0 16,-3-3 0-16,-7-1 0 16,-9 2 0-16,-12 1 0 15,-12 2 0-15,-15 2 0 16,-9 4 0-16,-8 1 0 16,-6 1 0-16,-1 1 0 15,2 0 0-15,-2-3-120 16,7-7-50-16,8 1-4 15,4-13-12-15,20 0-6 16,0-9 11-16</inkml:trace>
  <inkml:trace contextRef="#ctx0" brushRef="#br0" timeOffset="32656.25">14297 5285 414 0,'0'0'190'0,"-15"-7"-18"16,-3 7-63-16,-2 6-20 15,-11 1-40-15,-2 5-49 16,-8 1 0-16,2 3 0 16,-1-1 0-16,2-1 0 15,6 0 0-15,3-4 0 16,11 0 0-16,18-10 0 15,-9 18 0-15,9-18 0 16,29 17 0-16,-2-6 0 16,9 2 0-16,2 0 0 15,6 2 0-15,2 1 0 0,0-1 0 16,-3-1 0-16,-10 0 0 16,-7-1 0-16,-9-1 0 15,-7 1 0-15,-10 0 0 16,-12-1 0-16,-7 0 0 15,-8 0 0-15,-5-1 0 16,-6-1 0-16,1-3 0 16,0-4 0-16,0-3 0 15,5-7 0-15,6-3 0 16,5-5 0-16,13 0-18 16,8-6-87-16,9-1-21 15,11 1-16-15,6-3-9 0,6 3-10 16,3-2-7-16,5 7 16 15</inkml:trace>
  <inkml:trace contextRef="#ctx0" brushRef="#br0" timeOffset="34015.67">14438 5383 269 0,'14'5'143'16,"1"10"-1"-16,-5 3-17 15,1 4-20-15,-1 6-21 16,-3-1-19-16,5 4-14 15,-2-5-12-15,4 0-39 16,0-6 0-16,4-4 0 16,-4-8 0-16,4-4 0 0,-5-4 0 15,4-8 0-15,-5-2 0 16,-1-3 0-16,0-4 0 16,-1-2 0-16,-1 0 0 15,-2-1 0-15,0 3 0 16,0 2 0-16,-4 4 0 15,-3 11 0-15,0 0 0 16,0 0 0-16,0 0 0 16,12 12 0-16,-3 1 0 15,2 1 0-15,7 1 0 16,3-3 0-16,3-3 0 16,0-1 0-16,4-4 0 15,-5-4 0-15,-2 0 0 16,-3-7 0-16,-7-4 0 15,-8-1 0-15,-3-5 0 0,0-4 0 16,-7-3 0-16,0-1 0 16,-4 0 0-16,-1 0 0 15,3 2 0-15,-2 3 0 16,3 4 0-16,4 4 0 16,4 12 0-16,9-11-93 15,9 11-41-15,8 0-9 16,6 0-5-16,6 0 2 15,3 0 2-15,3 0 13 16,-3-3 71-16,-5 3 69 16,-8 0 43-16,-9-4 28 15,-7 4 29-15,-12 0 16 16,0 0 14-16,0 0-12 16,-15 10-21-16,4-3-15 15,-6 0-12-15,1 6-16 0,-4-2-44 16,2 7-19-16,-2 0 0 15,4 2 0-15,1 0 0 16,3-1 0-16,3 0 0 16,9-1 0-16,0-5 0 15,10-1 0-15,3-5 0 16,6-3 0-16,3-4 0 16,1-4 0-16,0-2 0 15,-1-5 0-15,-1-4 0 16,-4-2 0-16,-2 0 0 15,-1 2 0-15,-5 1 0 0,-3 1 0 16,-6 13 0 0,8-11 0-16,-8 11 0 0,0 0 0 15,0 18 0-15,-5-8 0 16,5 3 0-16,0-1 0 16,6 1 0-16,-6-13 0 15,20 16 0-15,-7-11 0 16,14 1-19-16,-3-6-59 15,8 0-1-15,0-5-1 16,2 2 7-16,-2-5 50 16,-3-1 23-16,-4-2 2 15,-8-3 63-15,-4 3 15 16,-7-3 1-16,-6 14-2 16,0-20-34-16,0 20-45 15,0-11 0-15,0 11 0 0,0 0 0 16,0 13 0-16,5 3 0 15,1 5 0-15,3 6 0 16,2 5 0-16,-1 7 0 16,-1 2 0-16,0 0 0 15,-1 0 0-15,-2-7 0 16,-3-3 0-16,-3-7 0 16,-5-4 0-16,0-10 0 15,5-10 0-15,-21-5 0 16,10-7 0-16,0-7 0 15,-4-7 0-15,2-8 0 16,2-6 0-16,3-4 0 0,8 0 0 16,0-1 0-1,5 0 0-15,7 3 0 0,7 6 0 16,3 4 0-16,3 6 0 16,5 6 0-16,2 4 0 15,-1 6 0-15,1 6 0 16,-5 4 0-16,-8 4 0 15,-2 6 0-15,-7 4 0 16,-10 4 0-16,-9 2 0 16,-7 1 0-16,-8 1 0 15,-4-3 0-15,-9 0 0 16,4-2-28-16,-2-3-130 16,1-9-19-16,7-1-3 0,6-9-1 15,10-1-3 1</inkml:trace>
  <inkml:trace contextRef="#ctx0" brushRef="#br0" timeOffset="37296.87">12723 6220 129 0,'-18'0'54'0,"5"4"-6"16,-6-4-3 0,4 7 5-16,-2-7 5 15,1 5-2-15,0-5 17 0,1 0 20 16,15 0-1-16,-24 4-1 16,24-4-4-16,-15 0-17 15,15 0-7-15,-17 0-19 16,17 0-41-16,-16 0 0 15,16 0 0-15,-16 0 0 16,16 0 0-16,0 0 0 16,-10 0 0-16,10 0 0 15,0 0 0-15,18 6 0 16,-4-3 0-16,11 2 0 16,9-1 0-16,15 1 0 15,8-1 0-15,17-4 0 0,10 4 0 16,9-4 0-16,7 0 0 15,7-5 0-15,4 0 0 16,-1 1 0-16,-5-1 0 16,-5 0 0-16,-4 0 0 15,-11 1 0-15,-13-1 0 16,-17 1 0-16,-9 4 0 16,-17-4 0-16,-10 4 0 15,-19 0 0-15,-4-12 0 16,-12 6 0-16,-4-3 0 15,-4-4 0-15,-6-2 0 16,-2-2 0-16,-1 0 0 16,-2 1 0-16,6 2 0 15,0 1 0-15,7 2 0 0,5 1 0 16,3 5 0-16,14 5 0 16,-11-6 0-16,11 6 0 15,14 0 0-15,2 3 0 16,5 3 0-16,1 1 0 15,6 2 0-15,2 0 0 16,2 4 0-16,-2-1 0 16,-3 2 0-16,-5-2 0 15,-9 3 0-15,-4 5 0 16,-9 0 0-16,-12 6 0 16,-10 3 0-16,-8 4 0 15,-6 3 0-15,-3 3 0 16,-5-3 0-16,4 1-133 15,5-3-42-15,2-11-17 0,13-2-6 16,2-14-4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16:48.8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definitions>
  <inkml:trace contextRef="#ctx0" brushRef="#br0">9819 1310 449 0,'25'-48'183'16,"-25"48"-41"-16,0 0-38 15,54-38-13-15,-54 38-37 16,59-23-54-16,-59 23 0 16,73-24 0-16,-73 24 0 15,93-26-26-15,-42 12-104 16,6 1-40-16,-5-2 2 16,2 0-12-16,-5-3-5 15,-49 18 21-15</inkml:trace>
  <inkml:trace contextRef="#ctx0" brushRef="#br0" timeOffset="1453.12">15204 1049 58 0,'0'0'51'15,"0"0"-19"-15,0 54-7 0,0-54-6 16,0 0-8-16,0 0-3 15,57 32-16-15,-57-32-10 16,46 0-42-16,-46 0 0 16,57-3 2-16,-57 3 58 15,57-10 0-15</inkml:trace>
  <inkml:trace contextRef="#ctx0" brushRef="#br1" timeOffset="20656.25">18875 12865 228 0,'0'0'158'0,"0"0"-16"0,0 0-19 16,0 0-12-16,6 12-16 16,-6-12-18-16,0 0-20 15,-19 3-36-15,0 0-23 16,-4 1 0-16,-10-1-1 15,-9 3-2-15,-10-1 4 16,-4 1 1-16,-4 1 0 16,0 1 0-16,3-1 1 15,8 0-1-15,10 0-1 16,8-2 1-16,12 0 1 16,8 1 0-16,11-6 1 15,-3 10 0-15,3-10 1 16,14 15 0-16,-2-5 2 15,3 3-3-15,2 1 3 16,2 2-5-16,2 2 0 0,1 3 0 16,0 1 0-16,-2 4 0 15,1-1 0-15,-5 4 0 16,-2 0 0-16,-4 2 0 16,-6 2-3-16,-4 2 2 15,-2 2-6-15,-8 3 6 16,-1 0-6-16,-7 3 6 15,-1 1-6-15,-2 0 5 16,-4-2-4-16,2-5 5 16,-1-2 3-16,6-8-1 15,1-6 2-15,6-4 1 16,3-6-4-16,8-11-1 16,0 0-1-16,16 0 1 0,6-8-2 15,10-3 1 1,8-2-3-16,7 1 0 0,6-1 3 15,8 0 2-15,3 2-1 16,-3 3 1-16,-5 2 0 16,-6 3 3-16,-12 3 1 15,-9 0 2-15,-6 0-1 16,-12 0-1-16,-11 0 0 16,0 0-2-16,0 0-3 15,0 0-98-15,0 0-61 16,-15 0-30-16,15 0-6 15,-12-30-1-15,12 13 37 16</inkml:trace>
  <inkml:trace contextRef="#ctx0" brushRef="#br1" timeOffset="20953.14">19215 13266 567 0,'23'0'198'16,"-23"0"-7"-16,0 0-124 15,0 16-67-15,0 2 0 16,0 3 0-16,0 2 0 16,0 4 0-16,0 2 0 15,0 0 0-15,0 0 0 0,-4-1 0 16,4-6 0-16,0-4 0 15,0-1-56-15,0-17-82 16,0 0-31-16,0 0-23 16,-19-10-4-16,16-13 0 15</inkml:trace>
  <inkml:trace contextRef="#ctx0" brushRef="#br1" timeOffset="21156.24">19149 12991 635 0,'4'-11'192'0,"-4"11"-40"16,0-16-111-16,0 16-43 0,0 0-1 15,0 0-1-15,13 0 1 16,-13 0 8-16,0 8-60 16,0-8-71-16,-11 18-42 15,11 1-14-15,-14 0-2 16,10 14-1-16,-15-1 72 15</inkml:trace>
  <inkml:trace contextRef="#ctx0" brushRef="#br1" timeOffset="21546.9">18595 14075 584 0,'0'0'190'0,"9"-14"-31"15,-9 14-113-15,0 0-49 16,0 0-2-16,0 0 0 16,0 21-2-16,0-5 3 15,0 5 1-15,4 1 3 16,-4 6 3-16,6-1 1 0,-6 2 0 16,4-3 2-16,-4-2-12 15,0-7-97-15,-5-7-43 16,5-10-31-16,-11-5-11 15,6-9-3-15,-8-18 33 16</inkml:trace>
  <inkml:trace contextRef="#ctx0" brushRef="#br1" timeOffset="22171.88">18579 12609 393 0,'0'0'170'0,"0"0"-26"15,0 0-24-15,0 0-32 16,0 0-28-16,0 15-41 15,0-15-11-15,8 17-5 16,-4-5 6-16,-4-12-3 16,6 18-3-16,-6-18-3 15,7 14 0-15,-7-14 0 16,0 0 0-16,0 0-2 16,0 0-5-16,0 0 5 15,9-11-4-15,-9-1 4 16,5-3-4-16,-3-3 4 15,2-2-2-15,1 0 7 16,-1 1-4-16,3 1 0 16,1 2 0-16,0 5 2 0,-8 11 0 15,20-12 4-15,-9 12 1 16,0 6 1-16,2 2 4 16,0 4-11-16,-1 1 0 15,2 3 0-15,-2 0-42 16,1 1-100-16,1 6-33 15,-4-5-24-15,6 7 3 16,-4-7-8-16</inkml:trace>
  <inkml:trace contextRef="#ctx0" brushRef="#br1" timeOffset="22531.25">19627 13230 494 0,'0'0'166'0,"0"0"-45"16,0 0-28-16,16 6-39 16,-1-6-55-16,-3 0-4 15,8 0 2-15,1 3 3 0,0-3 1 16,0 0-1-16,0 0 2 16,-4 4-2-16,-2-4-49 15,-2 3-68-15,-13-3-42 16,5 13-11-16,-5 1-7 15,-15-4-2-15</inkml:trace>
  <inkml:trace contextRef="#ctx0" brushRef="#br1" timeOffset="22718.75">19617 13613 491 0,'28'5'172'0,"-4"-5"-43"0,4-5-65 16,3-1-69-16,0-2-96 16,-3 2-39-16,-8-6-21 15,2 4-4-15,-7-7-1 16,1 6 48-16</inkml:trace>
  <inkml:trace contextRef="#ctx0" brushRef="#br1" timeOffset="23062.51">20346 13504 343 0,'73'0'165'16,"13"-3"-29"-16,4-1-25 16,13-6-17-16,6 1-27 15,7-3-58-15,8-3-10 16,4 0 1-16,9 0 0 15,3 2 2-15,0 0 2 16,3 1-2-16,-3 2 7 16,-3 3-7-16,-7 4 8 15,-5 3-8-15,-8 0 0 16,-10 0 0-16,-10 0-1 16,-9 6 0-16,-12-3-6 15,-12 1 7-15,-13 0-6 16,-13-4 7-16,-10 0-22 15,-14 0-95-15,-14 0-35 0,-11-10-22 16,-11 5-3-16,-19-10-5 16,-9 3 28-16</inkml:trace>
  <inkml:trace contextRef="#ctx0" brushRef="#br1" timeOffset="23546.93">20497 13058 629 0,'0'0'175'0,"0"0"-49"15,0 0-111-15,0 17-15 16,0-2 0-16,-9 3 1 15,5 2 2-15,-3-2 5 16,3-2-2-16,-3 1 1 16,4-6-3-16,3-11 0 15,-7 14-4-15,7-14-2 16,0 0 0-16,0 0 0 16,0-15-1-16,0 0 0 15,0-4 1-15,0-4 0 16,7-4 4-16,-3-2 2 15,4 0 0-15,4 1-2 16,-1 4-1-16,5 5-3 16,-1 5-2-16,0 6 0 0,1 8 0 15,-1 7 1-15,-3 8 0 16,0 2 2-16,-4 6 1 16,1 3 5-16,-1 1 0 15,-3 1-2-15,1-1-104 16,1-2-57-16,-7-10-27 15,5 2-4-15,-5-17 0 16,0 0 44-16</inkml:trace>
  <inkml:trace contextRef="#ctx0" brushRef="#br1" timeOffset="23828.12">21006 12703 507 0,'12'-5'199'0,"-12"5"-8"16,0 0-82-16,-12 0-96 15,-1 14-9-15,-5 7-4 16,4 3 0-16,-4 7 0 16,5 4 0-16,2 7-5 15,1 5 3-15,7 2 2 16,3-2-3-16,6-3 4 15,5-2-4-15,-1-7-35 16,7-3-69-16,-4-7-40 0,-1-14-26 16,8-4-7-16,-7-15 1 15,12-5-4-15</inkml:trace>
  <inkml:trace contextRef="#ctx0" brushRef="#br1" timeOffset="24187.5">21293 12865 393 0,'10'16'175'16,"-10"1"-26"-16,-2 3-46 15,2 2-36-15,0-2-21 16,0 0-17-16,0-5-15 16,0-1-5-16,0-14-7 0,0 0-1 15,0 0-2-15,0 0-1 16,0-16-2-16,5-2 0 15,3-4-1-15,1-4-3 16,3-3 5-16,2 1-1 16,3 3 5-16,-2 5 1 15,2 4 3-15,0 10 0 16,-4 6 2-16,1 10 1 16,-4 5 1-16,1 8 0 15,2-1-2-15,2 2-2 16,-1 4-77-16,-3-3-72 15,-4-6-31-15,5 2-12 16,-12-21-3-16,14 17-1 16</inkml:trace>
  <inkml:trace contextRef="#ctx0" brushRef="#br1" timeOffset="24406.24">21699 12871 407 0,'24'-5'179'0,"10"5"-16"16,1 0-56-16,6 0-39 16,3 0-41-16,-2 0-26 15,-2 4-1-15,-9-4-1 16,-3 0 0-16,-9 0 2 16,-3-4-1-16,-16 4-49 15,13-5-46-15,-13 5-26 16,0 0-11-16,0-15-13 15,0 15-6-15,-15-17-7 0</inkml:trace>
  <inkml:trace contextRef="#ctx0" brushRef="#br1" timeOffset="24640.62">21951 12773 465 0,'-21'0'158'16,"21"0"-16"-16,-11 9-31 15,11-9-29-15,-9 16-36 16,7-2-45-16,2 4-1 15,-3 3-1-15,3 4 2 16,0 3-3-16,4 2 2 16,1 1-1-16,-1-3 2 15,2 0-43-15,-6-7-67 16,6-9-45-16,-6-12-24 16,12 5-7-16,-12-5-1 0,15-27 37 15</inkml:trace>
  <inkml:trace contextRef="#ctx0" brushRef="#br1" timeOffset="24843.76">22093 12690 629 0,'0'0'183'0,"12"18"-34"15,-8-1-109-15,0 4-40 16,4 2 1-16,-1 2-1 15,2 2-3-15,1 0 4 16,1-2 0-16,1-3-75 0,-5-5-58 16,-7-17-36-16,18 17-18 15,-18-17-7-15,10-9-1 16</inkml:trace>
  <inkml:trace contextRef="#ctx0" brushRef="#br1" timeOffset="25078.12">22290 12471 671 0,'0'0'188'0,"7"11"-41"0,-7 3-142 16,4 6-3-1,4 8 0-15,2 5 0 0,3 7 0 16,6 4 0-16,-4 4-6 15,-2 0-42-15,0 4-72 16,-13 2-46-16,-9-4-22 16,-3 7 1-16,-17-8-2 15,0 4 56-15</inkml:trace>
  <inkml:trace contextRef="#ctx0" brushRef="#br1" timeOffset="25578.14">21399 13626 607 0,'0'-18'183'16,"9"0"-52"-16,4 3-82 16,3 1-38-16,4 4-2 15,6 2-4-15,4 4-8 16,4 4-2-16,4 4-1 0,0 5-3 16,2 3 1-1,-5 3-1-15,-5 4 3 0,-8 4 2 16,-11 4 3-16,-11 5 0 15,-11 3 4-15,-14 2 0 16,-7 1 1-16,-8 0-2 16,5-2 2-16,-2-4-9 15,5-6-2-15,9-6 4 16,10-5 1-16,13-15 6 16,0 15-2-16,15-15 2 15,14 0-4-15,13-5 8 16,12 2 1-16,17-4-2 15,7 0-1-15,9-2-101 16,6 0-73-16,-11-8-20 16,-3 0-5-16,-18-10-1 0,-8 3 50 15</inkml:trace>
  <inkml:trace contextRef="#ctx0" brushRef="#br1" timeOffset="27249.99">19189 15103 311 0,'18'-10'149'0,"-1"-1"-17"16,-2 0-24-16,3 3-23 16,-4-1-17-16,2 5-20 15,-16 4-12-15,17-10-25 16,-17 10-8-16,0 0 1 16,0 0 1-16,0 0 0 15,-28 0-2-15,-4 0 1 16,-11 6-1-16,-13 0 2 15,-9 0-2-15,-10 0 0 16,-5 2-2-16,-7 0 0 0,-1-2 1 16,1 1-1-16,8-3 1 15,5-4-1-15,12 5-1 16,14-5-4-16,10 0-1 16,12 0 0-16,11-4 0 15,15 4 0-15,0 0 0 16,22 0-1-16,-1 6 1 15,0 2 4-15,7 3 2 16,3 7 0-16,4 1 0 16,1 6 0-16,1 3 1 15,-3 4-2-15,-1 3 3 16,-4 1 0-16,-5 2 2 16,-9 2-2-16,-10 0 1 0,-9 4 0 15,-12 1-1 1,-11 1 2-16,-9 2-4 0,-7-2 1 15,-2-1-3-15,-2-3 2 16,2-6-2-16,5-7 0 16,7-6-5-16,11-7 0 15,9-6 0-15,13-10 1 16,0 0 1-16,24 0-2 16,7-13 4-16,10 2-2 15,9-3 5-15,7 0 0 16,6-3 0-16,2 2-3 15,-1 0 1-15,-2 4-2 0,-8 2 0 16,-7 4 2-16,-10 2 2 16,-9 3 3-1,-8 0-1-15,-5 4 2 0,-15-4-2 16,0 0-62-16,7 14-73 16,-7-14-41-16,0 0-11 15,0 15-13-15,0-15 1 16</inkml:trace>
  <inkml:trace contextRef="#ctx0" brushRef="#br1" timeOffset="27593.74">19381 15462 475 0,'10'-9'195'0,"-10"9"-13"16,0 0-82-16,0 0-91 16,0 19-7-16,0-2 1 15,3 4-2-15,-3 3 3 16,4 2-2-16,-4 4 0 15,4 0-2-15,-4-1 0 16,-4-1-2-16,-1-5-67 16,0-1-65-16,1-4-40 0,4-18-20 15,-13 14-4-15,3-25-2 16</inkml:trace>
  <inkml:trace contextRef="#ctx0" brushRef="#br1" timeOffset="27781.3">19370 15213 659 0,'4'-13'197'0,"-4"13"-64"16,11-15-136-16,-11 15-48 15,0 0-64-15,0 0-40 0,0 0-30 16,-3 19-8-1,-5 2 4-15,-5-1 91 0</inkml:trace>
  <inkml:trace contextRef="#ctx0" brushRef="#br1" timeOffset="28296.87">18459 16170 586 0,'-4'-20'194'0,"8"1"-50"16,7 6-71-16,1-1-70 15,7 2-6-15,0 4 0 16,3 3 0-16,1 5-1 16,-2 0 1-16,-2 9-3 15,-4 2 1-15,-4 3 0 16,-5 5 3-16,-6 5-2 16,-9 3 0-16,-7 6 0 15,-10 3 3-15,-5 3-1 16,-7-1 3-16,-4-2-2 15,1-1 1-15,3-7 0 0,4-7 2 16,8-5 3-16,7-7-1 16,19-9 0-16,0 0-1 15,0 0 1-15,14-11-1 16,8 1 0-16,6-1-2 16,3-2-1-16,5-1 0 15,2-1-2-15,-4-6-86 16,2 1-55-16,-1-1-27 15,-8-5-15-15,1 2-3 16,-11-7-1-16</inkml:trace>
  <inkml:trace contextRef="#ctx0" brushRef="#br1" timeOffset="29015.62">18779 14641 427 0,'19'9'154'0,"-19"-9"-31"16,13 16-18-16,-6 0-29 16,-7-4-30-16,5 5-32 15,-5-2-9-15,0 3-1 16,0-3-2-16,-5-2 2 16,5-2-3-16,0-11-1 0,-7 17 1 15,7-17-1-15,-4 12 1 16,4-12-1-16,0 0-2 15,0 0-3-15,0 0 1 16,0 0 2-16,0 0 0 16,0-14-1-16,4-2 1 15,5-7 2-15,2-4-3 16,-1-2 9-16,1-3-7 16,5 0 4-16,-1 1-6 15,2 2 4-15,0 5-5 16,0 6 2-16,2 6 3 15,-3 7 1-15,1 5 1 16,-2 12 2-16,0 3 2 16,-3 6-1-16,-3 5 2 15,-1 5-6-15,-1-1 5 0,-4 1-19 16,2 2-90-16,-5-2-54 16,0-6-27-16,4 1-14 15,-4-11 1-15,10 3 61 16</inkml:trace>
  <inkml:trace contextRef="#ctx0" brushRef="#br1" timeOffset="29468.75">20057 15377 511 0,'0'0'183'0,"0"0"-40"16,0 0-55-16,0 0-70 16,15 0-18-16,4 0-1 15,-1 0 1-15,6-3 1 16,0 3 1-16,3-5-2 15,0 1 0-15,-2 0-1 16,0 4-8-16,-9-6-55 16,1 6-54-16,-6 3-31 15,-11-3-26-15,2 14 0 16,-14-5-7-16,1 6 110 16</inkml:trace>
  <inkml:trace contextRef="#ctx0" brushRef="#br1" timeOffset="29656.25">20088 15593 459 0,'0'0'176'0,"13"11"-38"15,0-5-39-15,4-6-38 16,7-5-57-16,1 2-1 16,6-4-2-16,3-2-30 15,3-5-73-15,2-1-43 16,6-2-25-16,-5-3-6 15,4 3 0-15,-3-7 33 16</inkml:trace>
  <inkml:trace contextRef="#ctx0" brushRef="#br1" timeOffset="30015.64">21134 15418 494 0,'49'0'180'0,"0"-7"-30"16,9-3-57-16,8 3-51 15,5-5-38-15,7 0-3 16,8 0 0-16,3 1 0 16,7-3-1-16,3 0 0 15,4 2 0-15,4-2 2 16,1 1-2-16,-4 0 2 15,1 2-3-15,-4 0 4 0,-6 2-4 16,-6 2 3 0,-9 3-2-16,-12 4 0 0,-10-3 0 15,-13 3 1-15,-14 0 1 16,-11 4-2-16,-20-4-84 16,0 10-55-16,-27-10-29 15,-8 5-5-15,-16-9 0 16,-6 4-7-16</inkml:trace>
  <inkml:trace contextRef="#ctx0" brushRef="#br1" timeOffset="30515.62">21048 14924 402 0,'0'0'176'0,"10"13"-31"16,-10-1-50-16,2 7-33 15,-2-1-25-15,0 4-5 16,-3-1-29-16,-1 0 0 0,0-5-1 15,2 1 1 1,-6-7-4-16,8-10-1 0,0 0 0 16,-10 4 1-16,10-4 0 15,0-21-1-15,6 2 2 16,0-7-2-16,6-4 4 16,3-3-1-16,4-2 2 15,3-1-4-15,3 1 3 16,2 5-4-16,0 6 1 15,2 5-3-15,-4 8 2 16,1 7 0-16,-2 7 0 16,-4 5 2-16,1 8-1 15,-2 3 3-15,-4 3 0 16,-2 3 3-16,-2 2-79 16,-3 1-66-16,-8-6-31 0,0 3-6 15,-5-12-2 1,5 1-5-16</inkml:trace>
  <inkml:trace contextRef="#ctx0" brushRef="#br1" timeOffset="30812.51">21651 14591 513 0,'0'0'185'0,"-6"-11"1"16,6 11-86-16,-21 9-94 0,8 7 3 16,0 9-7-1,-4 5 7-15,6 6-13 0,0 9 6 16,6 3-6-16,5 3 6 16,0 1-7-16,11-4 0 15,2-5 1-15,8-4-5 16,-1-9-67-16,5-7-65 15,5-7-30-15,-7-11-17 16,5-1-6-16,-13-15 2 16</inkml:trace>
  <inkml:trace contextRef="#ctx0" brushRef="#br1" timeOffset="31171.88">21803 14816 590 0,'8'-12'176'15,"-8"12"-49"-15,2 20-61 16,-2-3-68-16,0 4 2 16,-4 1 0-16,-1 0 2 15,1-2-2-15,-4-2-1 16,4-6-1-16,4-12 2 16,0 0 0-16,-11 0 0 15,11-8-1-15,0-7 0 16,7-5 1-16,1-4-1 15,2-3 4-15,2 1-2 16,3 2 0-16,0 3-1 16,-2 3-1-16,4 5 1 15,-4 8-1-15,-1 5 1 16,3 9-2-16,-3 3 3 16,-1 5-1-16,-1 1 1 0,-1 4-2 15,-3-4-67-15,6 0-68 16,-3-1-29-16,-9-17-22 15,17 14-4-15,-17-14-3 16</inkml:trace>
  <inkml:trace contextRef="#ctx0" brushRef="#br1" timeOffset="31359.37">22123 14774 571 0,'33'-7'180'0,"-3"-1"-48"15,1-3-59 1,2 3-70-16,-2 1-3 0,-3 1-2 16,-6 1-13-1,-8 0-79-15,-2-1-50 0,-12 6-19 16,8-17-9-16,-8 17-10 16,-6-22-5-16</inkml:trace>
  <inkml:trace contextRef="#ctx0" brushRef="#br1" timeOffset="31578.14">22184 14581 549 0,'0'0'180'0,"-10"12"-32"16,8-1-62-16,5 8-73 0,5 4-10 16,0 3-7-16,1 3 7 15,3 2-7-15,-1-1 6 16,1 0-7-16,2-2-73 15,-3-4-67-15,-2-7-26 16,5-4-6-16,-14-13-12 16,18 3-4-16</inkml:trace>
  <inkml:trace contextRef="#ctx0" brushRef="#br1" timeOffset="31781.24">22427 14646 646 0,'0'19'187'0,"0"5"-59"0,2 3-119 16,-2-1-5-16,6 0-10 16,-3-2-38-16,-3-6-70 15,6-5-41-15,-1 0-23 16,-5-13-13-16,0 0 1 15,0 0 94-15</inkml:trace>
  <inkml:trace contextRef="#ctx0" brushRef="#br1" timeOffset="32046.86">22530 14408 528 0,'14'-10'191'0,"8"10"-22"16,-1 7-91-16,-2 8-76 16,3 10 2-16,-3 11 2 15,-4 9-6-15,1 6 5 16,-4 6-6-16,-2 7 5 16,-8 3-7-16,-7 3-5 15,-9 1-92-15,-7-1-49 16,-5 4-15-16,-15-8-22 15,-6 4 1-15,-8-12-6 16</inkml:trace>
  <inkml:trace contextRef="#ctx0" brushRef="#br1" timeOffset="32437.49">21815 15647 607 0,'-3'-29'193'15,"7"4"-28"-15,10 2-117 16,2 1-47-16,5 6-2 16,8 4 0-16,-4 7-1 15,4 5-2-15,-1 13 0 0,-6 4-2 16,-8 5 2-16,-4 5-1 15,-10 6 1-15,-11 5-1 16,-9 2 3-16,-11 0 0 16,-5 2-3-16,-6 1 4 15,-3-2-3-15,-1-4 4 16,12-4 2-16,8-4 2 16,12-6-4-16,22-7 5 15,20-8 2-15,19-13-2 16,18-5 1-16,26-7-79 15,8-5-83-15,7-11-25 16,9 0-4-16,-9-10-3 0,2 3-9 16</inkml:trace>
  <inkml:trace contextRef="#ctx0" brushRef="#br1" timeOffset="33062.5">22585 14034 101 0,'-87'-38'64'15,"-5"8"-16"-15,-14 5-30 16,-9 8-19-16,-5 9-22 15,-11 4-23-15,1 15 1 16,-3 1-32-16,1 15 38 0,-2 2 39 16</inkml:trace>
  <inkml:trace contextRef="#ctx0" brushRef="#br1" timeOffset="45687.49">16970 13203 629 0,'0'0'199'0,"-11"0"-4"16,11 21-195-16,9 23 0 16,6 22 0-16,6 27 0 15,8 31 0-15,2 33 0 16,1 37 0-16,-4 33 0 15,-1 28 0-15,-4 29 0 16,-2 21 0-16,-4 16 0 16,-2 12 0-16,-4 1 0 15,2-12 0-15,4-12 0 16,-4-19 0-16,-3-157 0 16,1 12 0-16,-2-16 0 15,1 6 0-15,1-14 0 0,0 4 0 16,0-20 0-16,5 1-20 15,-1-18-154-15,5-6-34 16,3-24-11-16,4-9 10 16,-27-50 16-16</inkml:trace>
  <inkml:trace contextRef="#ctx0" brushRef="#br1" timeOffset="46265.62">23213 15037 527 0,'17'0'194'0,"0"-6"-3"15,3 0-80-15,9-5-111 16,3 1 0-16,6-1 0 16,6 1 0-16,2 0 0 15,0 2 0-15,-3 0 0 16,-5 2 0-16,-5 2 0 16,-7-3-25-16,-2 7-72 0,-13-6-43 15,-11 6-33-15,13-8-17 16,-13 8-4-16,9-18-3 15</inkml:trace>
  <inkml:trace contextRef="#ctx0" brushRef="#br1" timeOffset="46531.25">23838 14563 584 0,'-11'-13'198'0,"11"13"-3"16,0 0-149-16,-10 6-46 16,10 6 0-16,8 7 0 15,-1 8 0-15,4 9 0 16,3 5 0-16,5 9 0 16,3 4 0-16,6 7-71 15,-5-1-90-15,-2-6-31 16,-1 1-5-16,-12-10-2 15,-5 0 0-15</inkml:trace>
  <inkml:trace contextRef="#ctx0" brushRef="#br1" timeOffset="47468.74">19212 16601 391 0,'0'0'207'0,"0"0"-37"0,0 14-65 15,0-14-35-15,-14 4-24 16,-3-4-15-16,-2 6-34 15,-9-1 4-15,-9 1-7 16,-8 2 4-16,-11 2-3 16,-7 1 6-16,-2-1 1 15,-3 1 0-15,3-3 1 16,3-1 0-16,10-1 1 16,12-2-3-16,10-4-2 15,12 0-1-15,8 0 0 16,10 0 0-16,0 0 0 15,20 0-2-15,0 3 1 16,4 2 2-16,4 0 2 16,4 4-1-16,4 4 1 15,2 3-3-15,-3 3 2 0,-4 4-2 16,-3 4 1 0,-8 4-3-16,-9 5 3 0,-11 2-2 15,-11 5 3-15,-10 0-1 16,-8 3 0-16,-5 1 1 15,-4-1 1-15,-2-5 1 16,2-5-1-16,7-8 2 16,5-3-5-16,9-10 2 15,17-15 3-15,0 0-2 16,0 0-1-16,28-11-1 16,2-3 0-16,8 0-2 15,6 1 1-15,3-1 1 16,4 4-1-16,1 4-1 0,1 6 3 15,-2 0-1-15,-2 0-2 16,-3 9-57-16,-11-6-45 16,-3 6-17-16,-11-1-27 15,-10 1-19-15,-5 2-17 16,-12 1-1-16,-5 2 178 16</inkml:trace>
  <inkml:trace contextRef="#ctx0" brushRef="#br1" timeOffset="47953.15">18891 17520 318 0,'-6'10'197'0,"-5"-3"-4"0,1-7-84 15,10 0-50-15,-13 8-5 16,13-8 3-16,0 0-21 15,0 0-36-15,0 0 0 16,0 0 0-16,13 5 0 16,2-8 0-16,7-2 0 15,3 0 0-15,1-3-2 16,-1 2-3-16,-2 2 3 16,-6 0-7-16,-5 4 8 15,-12 0 4-15,0 15 3 16,-15-4-2-16,-5 6-1 15,-5-1 0-15,3 2-3 0,-3 2 0 16,3-2 0-16,4-1 0 16,5-3 0-16,8 2 0 15,5-5 0-15,8 2 0 16,3-1 0-16,2-1 0 16,3-1 0-16,-3 0 0 15,-4 0 0-15,-9-10 0 16,0 15 0-16,-9-10 0 15,-16-2 0-15,-10-3-30 16,0 6-71-16,-12-11-40 16,0-5-28-16,-1-7-5 15,0-8-3-15,5-6-2 16</inkml:trace>
  <inkml:trace contextRef="#ctx0" brushRef="#br1" timeOffset="48703.14">18957 16402 163 0,'11'-9'118'0,"-11"9"3"16,0 0 10-1,6-10-5-15,-6 10-8 0,0 0-23 16,0 0-20-16,0 12-48 15,0-12-25-15,0 17-3 16,0-7 2-16,0-10 0 16,0 16 0-16,0-16 0 15,0 11-3-15,0-11 1 16,0 0 1-16,0 0 0 16,0 0-2-16,10-16 2 15,-7 3 0-15,2-2 0 16,3-4 0-16,0-3 1 15,1-2-3-15,2-2 3 16,3 2-1-16,-3 2 1 16,2 2 0-16,0 6 0 0,-4 5 0 15,1 9 1-15,-10 0 0 16,18 11-1-16,-12 1 0 16,0 4-2-16,1 2 2 15,-2 2-2-15,0 1 0 16,-1 0 0-16,-4-1 1 15,5 2-2-15,-5-4-94 16,0 3-56-16,8 0-30 16,-8-6-11-16,9 3-5 15,-1-7 40-15</inkml:trace>
  <inkml:trace contextRef="#ctx0" brushRef="#br1" timeOffset="49031.26">19574 16945 532 0,'-2'17'205'15,"2"-17"-4"-15,-20 8-118 16,10 2-85-16,4 2-1 0,0 4 1 16,1 5-2-1,5 1 2-15,0 1-1 0,4 1 3 16,4-1-2-16,3-1-2 16,2-7 0-16,-1-2-3 15,0-3-42-15,-12-10-86 16,20-7-42-16,-13-4-6 15,-7-11-6-15,0-8-6 16</inkml:trace>
  <inkml:trace contextRef="#ctx0" brushRef="#br1" timeOffset="49218.76">19510 16631 518 0,'0'0'197'0,"12"0"-5"0,0 0-106 16,4-5-86-16,2 5-7 16,-1-3-70-16,5 3-59 15,-1 4-39-15,-3-4-20 16,-1 0 0-16,-7 0-3 16</inkml:trace>
  <inkml:trace contextRef="#ctx0" brushRef="#br1" timeOffset="49437.55">20111 16868 469 0,'35'6'193'0,"6"-1"0"0,-6-5-92 15,5-9-101-15,-2-1-3 16,0 2 2-16,-7 0-1 15,-6 8-61-15,-10-3-65 16,-15 3-48-16,0 0-13 16,-10 0-8-16,-7 13 2 15</inkml:trace>
  <inkml:trace contextRef="#ctx0" brushRef="#br1" timeOffset="49593.75">20157 17081 633 0,'22'10'197'0,"1"-10"-72"0,15 0-224 16,-4-4-40-16,8-8-33 15,0-1-14-15,-2-7-2 16,-5 3 17-16</inkml:trace>
  <inkml:trace contextRef="#ctx0" brushRef="#br1" timeOffset="51546.95">20992 16959 432 0,'-20'11'196'0,"-3"-5"-11"16,0-6-91-16,8 0-82 16,15 0-6-16,0 0 3 15,0 0 0-15,23-9 0 16,14 0-2-16,10 0-3 15,18-2-3-15,18 0 2 16,19-1 0-16,18 0-2 16,15 3 0-16,9 0-1 15,10 3 1-15,1-1 0 16,-4 2 0-16,-11-3-1 16,-14 3 0-16,-17-2-1 15,-23 1 0-15,-20 2-1 16,-20 1-76-16,-21-2-69 15,-25 5-37-15,0 0-7 0,-25-21-7 16,-11 11 25-16</inkml:trace>
  <inkml:trace contextRef="#ctx0" brushRef="#br1" timeOffset="51968.74">20960 16559 582 0,'0'0'192'16,"0"15"-15"-16,6-1-183 15,3 5 1-15,1 4-4 16,-1-1 10-16,-2 3-5 15,-2-4 3-15,0-4 0 16,-5-4 6-16,0-13 2 16,0 0-1-16,0 0 2 15,12-12 0-15,-7-5 2 16,5-7-4-16,2-4-1 0,4-4-4 16,4 0 3-1,2 3-5-15,1 4 5 0,2 4-5 16,4 7 3-16,-1 8-3 15,-1 10 2-15,1 8 0 16,-4 7-8-16,-2 3-13 16,-3 1-109-16,-3-1-55 15,2 4-18-15,-12-12-3 16,2 0 2-16</inkml:trace>
  <inkml:trace contextRef="#ctx0" brushRef="#br1" timeOffset="54046.87">21681 16371 478 0,'0'0'206'15,"-10"-19"0"-15,4 7-92 16,6 12-114-16,0 0-3 15,0 0-2-15,-12 11-1 16,2 8 0-16,-1 9-5 16,-3 7 3-16,3 2 3 15,1 3 1-15,1 2 8 16,6-1-3-16,7-5 4 16,8-6-5-16,5-6-39 15,3-10-81-15,6-7-50 0,4-7-15 16,-6-6-19-1,7-3 8-15,-11-12 144 0</inkml:trace>
  <inkml:trace contextRef="#ctx0" brushRef="#br1" timeOffset="54375.01">21866 16454 618 0,'28'12'197'0,"-13"0"-22"16,1 7-173-16,2 1-9 15,1 1 1-15,1-1 2 16,-3-3 4-16,-5-2 0 16,-12-15 5-16,15 11-3 0,-15-11 1 15,9-19 2 1,-9 2 0-16,7-5-1 0,-3-3-3 16,4-2-1-16,1-1-3 15,2 5 1-15,1 3 2 16,2 3-2-16,5 8-1 15,-1 4 0-15,1 9-2 16,-2 4 1-16,4 7 0 16,-3 0 0-16,-3 5-2 15,-4-1-13-15,1 4-94 16,-3-4-53-16,-4-8-18 16,0-1-14-16,-5-10 4 15,0 0 104-15</inkml:trace>
  <inkml:trace contextRef="#ctx0" brushRef="#br1" timeOffset="54546.87">22427 16408 629 0,'41'-4'200'0,"1"-5"-30"16,0 1-168-16,3 1-4 16,-2 0 0-16,-3 2 0 15,-7 5-42-15,-11-8-76 16,-8 1-42-16,-14 7-22 15,0-13-13-15,0 13-2 16,-25-15 110-16</inkml:trace>
  <inkml:trace contextRef="#ctx0" brushRef="#br1" timeOffset="54718.75">22588 16296 583 0,'3'15'192'0,"5"1"-63"16,6 10-78-16,-1-1-37 15,1 3-12-15,0 3-3 16,1 0 0-16,-1 0-68 16,-4-6-70-16,-2-5-29 15,4-3-29-15,-12-17 1 16,12 0-4-16</inkml:trace>
  <inkml:trace contextRef="#ctx0" brushRef="#br1" timeOffset="54921.87">22850 16337 588 0,'11'26'201'0,"-5"-4"-3"16,1-2-198-16,8 2-3 15,0 5-50-15,-3-12-39 16,6 0-43-16,-6-4-42 15,-12-11-20-15,19 0-3 16,-19-14 70-16</inkml:trace>
  <inkml:trace contextRef="#ctx0" brushRef="#br1" timeOffset="55140.66">22975 16021 601 0,'0'0'196'0,"22"31"-8"16,-7-3-194-16,-1 11-5 16,-1 9 3-16,0 11-2 15,-8 11 7-15,-5 10-1 16,-7 5-1-16,-10 11-61 16,-15-3-67-16,-8-2-40 15,-7 2-19-15,-12-17-1 16,3-5 12-16</inkml:trace>
  <inkml:trace contextRef="#ctx0" brushRef="#br1" timeOffset="55546.87">21825 17231 665 0,'0'-27'207'15,"9"0"-62"-15,7 1-147 16,1 7-5-16,8 5 7 16,1 7-5-16,-2 3 3 15,2 4-3-15,-11 9 4 16,-5 5-2-16,-7 7-2 0,-11 2 3 15,-12 8-3-15,-14 2 3 16,-8 6-2-16,-6-4 3 16,3 1-2-16,5-5 4 15,8-5 3-15,10-2-5 16,15-10 2-16,22-6 1 16,17-8-1-16,16-7 0 15,13-6-100-15,12-6-55 16,5-7-33-16,7-11-6 15,0-4-3-15,-6-9 46 16</inkml:trace>
  <inkml:trace contextRef="#ctx0" brushRef="#br1" timeOffset="55937.49">23089 16890 359 0,'0'0'203'0,"-19"12"-23"16,19-12-67-16,0 0-40 0,0 0-22 16,23-10-29-16,1 5-20 15,6-1-3-15,5 1 1 16,5-2-1-16,4 1 2 16,-1-1-2-16,0 3 1 15,-2-2-2-15,-9 6 1 16,-7-3-4-16,-5 3-16 15,-20 0-87-15,0 0-56 16,4 12-17-16,-19-12-24 16,5 10 2-16,-10-14 92 0</inkml:trace>
  <inkml:trace contextRef="#ctx0" brushRef="#br1" timeOffset="56343.75">23764 16480 513 0,'0'0'199'16,"0"0"-51"-16,0 0-86 16,0 0-19-16,-5 18-16 15,5-1-23-15,0 6 0 16,0 8-6-16,-3 7 5 16,3 6-4-16,0 3 4 15,0 2-5-15,6-1 4 16,-6-2-4-16,4-4 0 15,-4-6 2-15,0-1-46 16,0-13-71-16,0-6-54 16,0-2-13-16,0-14-4 15,0 0-1-15,-7-14 85 16</inkml:trace>
  <inkml:trace contextRef="#ctx0" brushRef="#br1" timeOffset="56656.3">23916 16841 604 0,'21'-4'203'0,"-10"4"-56"16,0-9-103-16,10 4-43 16,1-2 1-16,4 2 0 0,1-3-1 15,2 1-1-15,6-1 0 16,3 1 0-16,-2-2-1 16,3 1 0-16,-4 2-37 15,-4-5-62-15,0 4-48 16,-5 1-26-16,-10-2-27 15,-3 3 1-15,-13 5 59 16</inkml:trace>
  <inkml:trace contextRef="#ctx0" brushRef="#br1" timeOffset="57046.93">24563 16540 632 0,'11'-18'205'16,"6"0"-30"-16,2 6-177 15,4 1-2-15,5 4 1 16,5 2 1-16,3 5-1 16,3 0 1-16,0 4 2 15,2 6-3-15,-5 1 2 16,-2 7 1-16,-3 6-6 15,-7 3 4-15,-10 5-3 16,-7 5 5-16,-7 1-4 16,-9 0 5-16,-3 1-2 15,-1-5 2-15,-2-4 3 16,5-6-1-16,10-4 1 0,9-6-2 16,17-5 1-16,17-6-4 15,10-8-136-15,15-8-49 16,15-2-13-16,2-12-6 15,8-4 1-15</inkml:trace>
  <inkml:trace contextRef="#ctx0" brushRef="#br1" timeOffset="69937.55">3849 13414 444 0,'0'0'187'0,"0"0"-26"16,0 0-73-16,0 0-18 16,0 13-30-16,0 2-37 15,0 7 0-15,-3 10-3 16,3 5 4-16,0 9-2 16,0 5 1-16,0 1-3 15,0 0 1-15,0-1-3 16,6-7 4-16,-6-7-2 15,5-9 1-15,-5-7 0 0,5-8-1 16,-5-13 2 0,0 0-2-16,0 0 0 0,7-24-1 15,-7-8 0-15,4-10-1 16,-1-11 2-16,4-9-3 16,4-3 3-16,2-3-1 15,6 4 1-15,3 7 5 16,3 10-5-16,3 11 5 15,3 15-3-15,1 11 5 16,-1 14-5-16,0 13-4 16,-5 8 4-16,1 10-7 15,-7 9 8-15,-2 5-7 0,-4 4 2 16,-5 3-2 0,-4-5 3-16,-1-2 3 0,-4-6-2 15,0-6 0-15,0-10-8 16,0-9-76-16,0-7-57 15,0-11-34-15,0 0-5 16,18-20-4-16,-9-4 0 16</inkml:trace>
  <inkml:trace contextRef="#ctx0" brushRef="#br1" timeOffset="70218.8">4484 13639 454 0,'0'0'144'0,"19"4"-16"16,-3-4-24-16,7 0-23 15,3-7-23-15,11 7-37 16,1-5-20-16,7 1-1 16,1 1 0-16,5 0-1 15,-3-1 1-15,-1 1-1 16,-5 0 0-16,-8-1 1 15,-2 1 1-15,-6-1-2 16,-7 1 0-16,-9-1-66 16,-10 4-66-16,14 0-30 15,-14 0-15-15,-12-6-1 16,-3-2-3-16</inkml:trace>
  <inkml:trace contextRef="#ctx0" brushRef="#br1" timeOffset="70546.89">4777 13359 489 0,'0'0'185'16,"-12"-19"5"-16,12 19-75 15,-2-11-73-15,2 11-46 16,0 0 3-16,0 0 1 15,0 21-6-15,0-2 7 16,0 7-7-16,3 8 6 0,1 9-6 16,0 7 7-1,-2 4-6-15,3 1 4 0,-1 0 3 16,-2-3-3-16,2-3 4 16,-4-7-5-16,5-5 3 15,-5-6-12-15,0-10-67 16,3-2-44-16,-3-6-40 15,0-13-15-15,0 0-8 16,0 0 4-16,14-10 100 16</inkml:trace>
  <inkml:trace contextRef="#ctx0" brushRef="#br1" timeOffset="71156.24">5261 13327 155 0,'0'0'130'16,"0"0"2"-16,0 0-15 16,0 11-9-16,0 6-12 15,0 1-3-15,4 11-21 16,-4 2-16-16,10 9-21 15,-4 3-34-15,-2 5-4 0,-2-1 3 16,-2-1 3-16,5-3-4 16,-5-2 3-16,0-6-3 15,0-7 2-15,-5-6-2 16,5-7-24-16,0-15-67 16,0 10-40-16,0-10-19 15,9-22-18-15,-5-3-9 16,5-6-3-16</inkml:trace>
  <inkml:trace contextRef="#ctx0" brushRef="#br1" timeOffset="71437.5">5444 13080 477 0,'0'-14'184'16,"0"14"-10"-16,12 0-66 15,-12 0-50-15,22 30-56 16,-3-2-3-16,-1 5 3 16,3 11-1-16,1 8-6 15,-1 3 7-15,-1 8-6 16,-5 1 5-16,-4 6-5 16,-4 2 7-16,-7 2-5 15,-16 1 7-15,-6-3-3 16,-5 2-66-16,-17-5-57 15,-5-6-38-15,-6-3-22 0,-14-15-3 16,2-2-6-16,-12-16 86 16</inkml:trace>
  <inkml:trace contextRef="#ctx0" brushRef="#br1" timeOffset="71874.99">3565 13136 468 0,'-20'-4'194'16,"8"13"-3"-16,-6 7-76 15,1 5-68-15,0 14-39 16,-2 9-8-16,-2 14 0 16,-1 10 0-16,1 8 0 15,0 7 0-15,4 6 0 16,5 2 0-16,5 0 0 15,11-4 0-15,7-4 0 16,10-5-4-16,9-8 1 16,12-5 1-16,10-8-2 0,12-8 1 15,6-9-54-15,12-5-72 16,6-7-41-16,-1-16-7 16,7-3-9-16,-5-15 1 15</inkml:trace>
  <inkml:trace contextRef="#ctx0" brushRef="#br1" timeOffset="72453.12">5942 13080 451 0,'-8'-9'157'0,"8"9"-14"15,-12-4-18-15,12 4-32 16,-15 7-42-16,6 4-48 15,0 9-3-15,-2 7 0 16,1 9 0-16,0 10 0 16,-1 9 0-16,1 8 0 15,0 8-6-15,6 3 5 16,-3 3-5-16,7-1 4 16,0-2-5-16,9-3 6 15,3-5-1-15,5-9 0 16,4-8-1-16,4-9-52 0,0-10-51 15,4-8-34-15,1-7-25 16,-8-15-16-16,5-8 4 16,-11-12 8-16</inkml:trace>
  <inkml:trace contextRef="#ctx0" brushRef="#br1" timeOffset="72843.74">6131 13677 332 0,'0'21'181'16,"4"8"-3"-16,-4 1-64 15,0-2-37-15,0 0-22 0,0-5-26 16,-3-4-11-16,0-7-10 16,3-12-4-16,0 0-1 15,0 0-3-15,0-14 1 16,3-6-3-16,5-10 1 15,2-7-1-15,2-3 3 16,2-6-2-16,8-2 1 16,-1 3-1-16,9 1 2 15,0 9-2-15,0 7 1 16,-1 10 0-16,1 8-1 16,-2 10 0-16,-4 7 1 15,-5 7 0-15,-5 9-1 16,-3 4 1-16,-1 4-1 15,-4 4 3-15,-3 1-1 16,-3 2 2-16,2-1-9 16,-2-5-87-16,0-6-59 0,0 0-25 15,5-16-3-15,-5-10-8 16,13 0-2-16</inkml:trace>
  <inkml:trace contextRef="#ctx0" brushRef="#br1" timeOffset="73078.12">6745 13579 530 0,'24'0'190'0,"-1"0"-31"16,10-7-77-16,9 7-44 0,8 0-35 16,1 0-2-1,-3-4 0-15,1 4-1 16,-7-6-1-16,-8 3 0 0,-5 3-62 15,-11-7-56-15,-4-1-42 16,-2 4-17-16,-12-7-4 16,0 11 0-16,0-22 65 15</inkml:trace>
  <inkml:trace contextRef="#ctx0" brushRef="#br1" timeOffset="73312.52">7024 13382 553 0,'0'0'190'0,"-8"14"-5"16,8-2-102-16,0 9-83 15,0 10-3-15,6 8 5 16,-3 6-2-16,4 8 3 16,-3 2-4-16,4 1 4 15,-4-1-5-15,3-4 3 16,-3-5-3-16,-4-9-87 15,9-9-68-15,-1-6-21 16,-8-22-1-16,19 8-6 16,-9-22 3-16</inkml:trace>
  <inkml:trace contextRef="#ctx0" brushRef="#br1" timeOffset="73734.39">7502 13384 616 0,'10'-16'189'0,"3"3"-6"16,2-2-155-16,-2 3-30 16,0 2 7-16,4 0-6 15,-2 3 0-15,4 1 2 16,-2 1-1-16,4 5 1 15,3 0 0-15,-3 5 0 16,0 5-2-16,-5 10 2 16,-2 5-5-16,-8 7 7 0,-6 5-6 15,-14 4 6-15,-8 6-6 16,-10-2 5-16,-5 1-4 16,-2-5 2-16,2-5-1 15,4-4-3-15,7-7 3 16,12-4-1-16,14-10 0 15,11-2 0-15,17-5 0 16,9-4 2-16,10-6 0 16,7-3-1-16,3-6-87 15,4-3-61-15,1-2-27 16,-13-9-6-16,0 0-1 16,-16-11-3-16</inkml:trace>
  <inkml:trace contextRef="#ctx0" brushRef="#br1" timeOffset="73937.5">7984 12952 691 0,'20'27'185'16,"-2"5"-38"-16,11 9-147 15,4 10 0-15,3 8 0 16,1 5 0-16,-3 4-10 15,-9-4-97-15,-3-8-53 16,-4-8-25-16,-14-18-5 0,3-12-9 16,-7-28 27-1</inkml:trace>
  <inkml:trace contextRef="#ctx0" brushRef="#br1" timeOffset="74812.5">12004 10317 717 0,'0'0'194'0,"0"0"-82"15,0 0-112-15,-10 0 0 16,-6 5 0-16,-12 3 0 15,-8 1 0-15,-12 3 0 16,-10-1 0-16,-14 3 0 16,-9-1 0-16,-5 1 0 15,-9-1 0-15,0-1 0 16,6 0 0-16,5-2 0 16,10 2 0-16,12 0 0 0,14-1 0 15,11 1 0-15,16 0 0 16,13 2 0-16,15-2 0 15,12 3 0-15,8-3 0 16,13 4 0-16,8-1 0 16,2 0 0-16,7 1 0 15,-1-1 0-15,-3 1 0 16,-8-1 0-16,-7 2 0 16,-11 1 0-16,-9 3 0 15,-16 3 0-15,-6 3 0 16,-16 4 0-16,-11 1 0 15,-5 2 0-15,-11-1 0 16,0 0 0-16,-2-4 0 0,6-2 0 16,3-7 0-16,11-3 0 15,4-4 0-15,12-5 0 16,13-8 0-16,-5 11 0 16,14-11 0-16,14 0 0 15,6 0 0-15,19-7 0 16,8 0 0-16,16-2 0 15,10-2 0-15,9-2 0 16,6 0 0-16,4-1 0 16,-5 2 0-16,-8 0 0 15,-9 4 0-15,-20 3 0 16,-8 1 0-16,-19 4 0 16,-10 0 0-16,-22 0 0 15,0 0 0-15,0 0 0 16,-10 4 0-16,-2-4 0 0,-2 0-74 15,-2 0-74-15,16 0-28 16,-23 5-4-16,13 2 0 16,-4-7-2-16</inkml:trace>
  <inkml:trace contextRef="#ctx0" brushRef="#br1" timeOffset="76562.5">11505 11285 120 0,'0'0'137'0,"-11"0"-10"15,11 0-14-15,-15 0 4 16,15 0 0-16,-15-5 0 0,15 5-19 16,0 0-21-1,-12-7-77-15,12 7 0 0,0 0 0 16,0 0 0 0,0 0 0-16,19-6 0 0,-6 3 0 15,8-1 0-15,3-2 0 16,4 0 0-16,1 2 0 15,-2-2 0-15,-2 3 0 16,-5 3 0-16,-7 3 0 16,-13-3 0-16,2 22 0 15,-10-6 0-15,-6 2 0 16,-7 3 0-16,-3-2 0 16,-3-1 0-16,5-3 0 15,1-3 0-15,6-5 0 16,2-1 0-16,13-6 0 0,0 0 0 15,14 9 0-15,3-5 0 16,10 1 0-16,5 2 0 16,2 4 0-16,5 1 0 15,-4-1 0-15,-1 4 0 16,-7-1 0-16,-9 2 0 16,-12-2 0-16,-10 0 0 15,-16-1 0-15,-11-2 0 16,-10-2 0-16,-12-9-57 15,1 0-74-15,-6-10-25 16,-3-12-9-16,5-5-3 16,-2-14-5-16</inkml:trace>
  <inkml:trace contextRef="#ctx0" brushRef="#br1" timeOffset="77156.27">11190 10061 367 0,'0'0'168'15,"0"0"-19"-15,10-8-63 16,-10 8-17-16,0 0 7 16,0 11-10-16,8 1-24 15,-6 3-42-15,5 1 0 16,-2 3 0-16,2-2 0 15,-4 0 0-15,3-4 0 16,-3-3 0-16,-3-10 0 16,0 0 0-16,0 0 0 15,0 0 0-15,8-19 0 16,-8 3 0-16,2-3 0 0,-2-7 0 16,8-2 0-1,-3-1 0-15,9-1 0 0,0 1 0 16,6 1 0-16,2 5 0 15,3 4 0-15,5 9 0 16,0 6 0-16,-2 8 0 16,-3 6 0-16,-5 4 0 15,-1 5 0-15,-5 3 0 16,-5 5 0-16,-5 1 0 16,-4-1-92-16,6-2-59 15,-3 2-26-15,-3-11-10 16,8 1-6-16,-8-17 2 15</inkml:trace>
  <inkml:trace contextRef="#ctx0" brushRef="#br1" timeOffset="77390.62">11775 9978 684 0,'0'0'193'16,"24"-4"-47"-16,-10 0-146 15,0 4 0-15,5 0 0 16,0 0 0-16,0 0 0 16,1 0 0-16,-3 0 0 15,2-3 0-15,0 3 0 16,-5 0-5-16,-3-7-96 0,2 0-39 16,-1 3-30-1,-9-9-4-15,4 3-8 0,-7-6 0 16</inkml:trace>
  <inkml:trace contextRef="#ctx0" brushRef="#br1" timeOffset="77609.37">11894 9789 636 0,'-8'11'184'15,"8"-11"1"-15,0 17-167 16,6 1-18-16,1 8 0 15,2 5 0-15,0 5 0 16,0 4 0-16,-4 2 0 16,0-3 0-16,-1 2-106 0,2-5-21 15,-2-8-27-15,6-3-18 16,0-16-9-16,10-3-3 16,0-14 85-16</inkml:trace>
  <inkml:trace contextRef="#ctx0" brushRef="#br1" timeOffset="77828.12">12392 9691 683 0,'0'0'184'0,"3"13"-28"15,-3-1-156 1,3 9 0-16,5 10 0 0,-3 8 0 15,3 7-27-15,2 9-120 16,4 14-35-16,-7-4-13 16,3 8 4-16,-10-8-6 15</inkml:trace>
  <inkml:trace contextRef="#ctx0" brushRef="#br1" timeOffset="82749.99">8092 13035 280 0,'-14'-14'130'0,"14"14"-2"16,-14-14-9-16,14 14-14 16,-11-14-15-16,11 14-17 15,0 0-16-15,-12-13-22 16,12 13-29-16,0 0-6 16,0 0 0-16,0 0 0 15,0 0 0-15,0 15 0 16,6-3 0-16,2 6 0 15,2 5 0-15,5 6 0 16,4 6 0-16,4 6 0 16,1 3 0-16,0 8 0 0,-4 5 0 15,-1 5 0 1,-8 4 0-16,-6 1 0 0,-5 4 0 16,-5 0 0-16,-4 2-3 15,-3-3 3-15,-3-4 0 16,0-8 1-16,2-6-2 15,-3-6 1-15,3-6-2 16,0-7 3-16,-4-6-3 16,5-8 1-16,-1-3 2 15,0-7-4-15,1-4-78 16,12-5-54-16,-11 0-31 16,8-13-16-16,7-1-1 15,0-11-5-15</inkml:trace>
  <inkml:trace contextRef="#ctx0" brushRef="#br1" timeOffset="84921.91">8677 13680 205 0,'-11'0'107'0,"11"0"15"16,-14 0-3-16,14 0-6 16,-10 0-13-16,10 0-12 15,0 0-17-15,0 0-18 16,-12-4-27-16,12 4-21 16,0 0-6-16,0 0-1 15,0 0 1-15,0 0-2 16,12-8 1-16,-12 8 0 15,26-5 2-15,-5 5 0 16,9-6 0-16,7 1 0 16,7 2 1-16,4-2-2 15,3 2 1-15,-1 0-1 16,1 3 1-16,-8-5-1 16,-1 5 0-16,-8 0-1 15,-4 0 0-15,-7 0 1 0,-3 0 0 16,-7 0 1-16,-2 0 0 15,-11 0 0-15,0 0 1 16,10 6 1-16,-10-6 1 16,0 0 0-16,0 0 0 15,0 0-1-15,0 0-1 16,0 0 1-16,-10 8-2 16,10-8 1-16,0 0-1 15,0 0-2-15,0 0-1 16,0 0-78-16,0-14-63 15,0 14-31-15,-13-16-7 16,13 16-4-16,-26-17 0 16</inkml:trace>
  <inkml:trace contextRef="#ctx0" brushRef="#br1" timeOffset="86937.56">3960 14581 130 0,'-12'6'105'0,"-5"-6"-13"15,17 0-75-15,0 0-8 16,0 0 6-16,10 9 4 16,9-5 7-16,8 3 49 0,5-3 9 15,14 1-2-15,12-5-1 16,21 4-2-16,17-9-8 16,21 2-5-16,22-9-15 15,27-1-42-15,23-4-10 16,18-1 1-16,23 0-3 15,8 2 3-15,11 0 0 16,-1 3 1-16,-2 3 0 16,-4 1-1-16,-11 4 0 15,-7 1 2-15,-12 0-2 16,-12-1-1-16,-14-2 1 16,-7 1 0-16,-17-1-2 15,-13-2 2-15,-14 2-2 0,-18-1-1 16,-24 2-4-16,-19-3-76 15,-18 3-59-15,-20 6-33 16,-24-8-19-16,-12 8-3 16,-32 0 2-16</inkml:trace>
  <inkml:trace contextRef="#ctx0" brushRef="#br1" timeOffset="87406.3">6316 14924 531 0,'-35'-12'195'0,"18"-3"0"15,5-5-93-15,20-3-102 16,5-2-12-16,16 0 7 15,4 5 7-15,8 3 1 16,5 5 0-16,3 5 0 16,-1 7 1-16,0 6-2 15,-11 9-2-15,-8 11 0 16,-13 11 0-16,-16 12 0 16,-19 7 0-16,-21 7 0 15,-13 3 0-15,-10 0 0 0,-3-3 0 16,-1-10 0-1,8-10 0-15,12-14 0 0,10-8 0 16,21-14 0-16,16-7 0 16,22-14 0-16,14-7 0 15,18-1 0-15,12-6 0 16,17-2 0-16,12-5 0 16,11-1 0-16,8-1 0 15,4 2-89-15,-5 2-74 16,-6-3-20-16,-4 3-2 15,-12-1-2-15,-5 4-3 16</inkml:trace>
  <inkml:trace contextRef="#ctx0" brushRef="#br1" timeOffset="88515.62">10084 13325 481 0,'-17'-5'188'0,"3"1"-58"0,14 4-36 16,-16-4-20-16,16 4-23 16,0 0-53-16,5-12 0 15,12 1-3-15,5 1 1 16,7-3 1-16,5 1 0 15,3-1 3-15,7 1 1 16,4 2-1-16,-4 3-1 16,3 3 1-16,-8 4 2 15,-6 5 2-15,-4 4-1 16,-8 6 0-16,-12 6 1 16,-9 8-2-16,-11 6-7 0,-12 6 7 15,-13 4-8-15,-8 2 4 16,-5 1-2-16,-2-4 4 15,2-4-6-15,4-9 8 16,7-6 2-16,12-5-4 16,7-6 1-16,19 0 0 15,9-3-2-15,11 3 0 16,7-1 0-16,9 3-3 16,1 2 2-16,4-1 0 15,-1 1 3-15,-4-1-3 16,-4 1 4-16,-4-5 0 15,-8 2 1-15,-9-1-1 16,-7 1 2-16,-6-1 0 16,-10 1 3-16,-11 1-2 15,-11 1-5-15,-10-1 2 0,-9-1-2 16,-4-2-5-16,-9-4-127 16,-5-9-42-16,-4 0-13 15,-14-12-8-15,-5-1-2 16</inkml:trace>
  <inkml:trace contextRef="#ctx0" brushRef="#br1" timeOffset="90640.65">4899 16770 141 0,'0'0'144'16,"24"17"-8"-16,7-6-46 16,7-11-1-16,18 7 1 0,9-13 2 15,21 6-13-15,11-14-8 16,20 6-21-16,14-7-39 16,13 1-7-16,15-2-1 15,12 3-2-15,10 0 0 16,15 1-1-16,10-1-1 15,13 2-1-15,11 0 2 16,10 1 2-16,10-2-7 16,6-6 7-16,12 1-5 15,1-1 4-15,6-1-4 16,1-1 5-16,0 2-6 16,0-1 1-16,-2 2 2 0,-6 3-1 15,-9 3 1 1,-11-1 1-16,-15 4-1 0,-10-1 0 15,-18 1 0-15,-14 1 1 16,-15 2 0-16,-19 0-1 16,-17 2 0-16,-16-1 0 15,-19 4-1-15,-18 0 0 16,-18 0-5-16,-17-5-54 16,-12 5-47-16,-17 3-38 15,-23-3-23-15,0 0-21 16,0 0-3-16,-30 10 93 15</inkml:trace>
  <inkml:trace contextRef="#ctx0" brushRef="#br1" timeOffset="91578.18">8552 17170 353 0,'0'0'200'0,"0"0"-31"16,-17 0-58-16,17 0-30 16,-10-9-20-16,10 9-13 15,-8-15-48-15,8 15 0 0,-10-20 0 16,4 10 0-16,6-2 0 16,0-1 0-16,8-2 0 15,1 0 0-15,3 1 0 16,7-2 0-16,2 2 0 15,4-2 0-15,4 5 0 16,2 0 0-16,5 4 0 16,-1 0 0-16,2 7 0 15,-1-4 0-15,0 8 0 16,-1 0 0-16,-4 4-3 16,-1 2 1-16,-4 2-1 15,-7 4-1-15,-5 2 1 16,-3 5 1-16,-11 4-1 15,-11 6-4-15,-8 7 3 16,-10 9 1-16,-12 2 2 0,-7 4 0 16,-6 0 4-16,-9 1 0 15,-1-5 1-15,5-4 6 16,1-10-6-16,4-7 8 16,10-8-12-16,7-3 0 15,9-8 0-15,8-5 0 16,9-6 0-16,11 0 0 15,0 0 0-15,10 0 0 16,11-5 0-16,6-1 0 16,11-1 0-16,6 1 0 15,12-2 0-15,7 1 0 16,8 0 0-16,1 2 0 0,1 5 0 16,-2 0 0-16,-7 0 0 15,-7 0 0-15,-8 0 0 16,-9 0 0-16,-8 3 0 15,-16-3-40-15,0 0-99 16,-4 0-36-16,-12 0-28 16,8-15 3-16,-16 4-4 15</inkml:trace>
  <inkml:trace contextRef="#ctx0" brushRef="#br1" timeOffset="104828.12">6741 15008 119 0,'-16'-4'122'0,"16"4"-28"15,-18-4-55-15,18 4-16 16,5-17 0-16,8 6-3 16,3-4-7-16,15-5-7 15,12-5-9-15,19-7 6 0,12-7 2 16,22-8-4-16,20-4 1 16,21-9-5-16,20-7 1 15,15-3-3-15,10-7 3 16,11-1-3-16,8-2 4 15,2-1-1-15,-2 2 3 16,-1 2-1-16,-4 5 1 16,-9 5 0-16,-12 7 1 15,-18 6 1-15,-16 9 3 16,-20 6 9-16,-23 9 19 16,-24 6 29-16,-15 9 0 15,-25 2-1-15,-11 7-3 16,-9 3-9-16,-14 3-15 15,14 0-50-15,-14 0-70 16,0 0-58-16,13 13-17 0,-13-13-10 16,3 21-13-16,-11-7 97 15</inkml:trace>
  <inkml:trace contextRef="#ctx0" brushRef="#br1" timeOffset="109750.06">10820 14144 356 0,'71'-18'180'15,"-11"4"-53"-15,-9 0-42 16,-9 7-13-16,-19-2-18 16,-12 6-20-16,-23-1-9 15,-24 4-3-15,-24 7-10 16,-25 0-2-16,-27 2-6 15,-21 4-2-15,-21 1-4 0,-17 4 6 16,-7-4 0 0,8 1 0-16,19-4-1 0,24-1 0 15,27-5-5-15,28-5-94 16,34 0-55-16,38 0-26 16,0 0-19-16,44-5-1 15,-2 0 17-15</inkml:trace>
  <inkml:trace contextRef="#ctx0" brushRef="#br1" timeOffset="110031.31">10485 14611 657 0,'0'0'201'0,"10"17"-50"16,-10 3-154-16,4 10 2 16,7 10-1-16,-2 14 1 15,5 10 1-15,0 11 0 16,-1 4-1-16,1 1-1 16,0-5 2-16,-3-4-4 15,-7-13-88-15,1-13-65 16,0-9-31-16,-5-23-14 15,0-13 4-15,3-16 40 16</inkml:trace>
  <inkml:trace contextRef="#ctx0" brushRef="#br1" timeOffset="110874.99">5265 15981 599 0,'0'-18'203'15,"0"-2"-51"-15,-9-3-83 16,6 5-69-16,-6-1 0 16,-3 7 0-16,1 3 0 15,-6 9 0-15,0 6 0 16,-2 10 0-16,-1 15 0 15,3 10 0-15,2 14 0 16,6 7 0-16,9 6 0 16,6 2 0-16,11-4-5 15,9-5-16-15,14-4-100 0,6-15-46 16,1-20-28 0,9-7-4-16,-9-21 1 0,6-7 81 15</inkml:trace>
  <inkml:trace contextRef="#ctx0" brushRef="#br1" timeOffset="111187.55">5700 16219 616 0,'10'42'199'0,"-10"-6"-6"16,0 0-194-16,6 0 2 15,-3-9 0-15,-1-6 3 16,-2-21 0-16,0 10 0 0,0-10-2 15,5-25-2 1,-2-2 0-16,1-9 0 0,5-7 0 16,3-4 0-16,6 0 0 15,2 4 0-15,3 7 0 16,0 8 0-16,5 13 0 16,-1 15 0-16,1 15 0 15,-6 10 0-15,-1 7 0 16,-1 5 0-16,-1 3-123 15,-3-3-58-15,-6-9-20 16,8-6-2-16,-8-18-2 16,3-4 95-16</inkml:trace>
  <inkml:trace contextRef="#ctx0" brushRef="#br1" timeOffset="111390.68">6174 16106 555 0,'23'6'205'16,"10"1"1"-16,5-7-149 16,4 0-57-16,5-3 0 15,-2-2 0-15,2-1 0 16,-10 1-32-16,-6-4-96 16,-5-2-50-16,-7 6-21 15,-11-8-4-15,-8 13 4 16,5-25 115-16</inkml:trace>
  <inkml:trace contextRef="#ctx0" brushRef="#br1" timeOffset="111578.12">6428 15893 531 0,'0'25'199'0,"0"2"-1"0,3 5-103 15,5 8-95-15,3 6 0 16,1 2 0-16,1-2 0 15,-1-4 0-15,3-2-71 16,-6-10-60-16,-3-9-39 16,3-4-16-16,-9-17-13 15,13-4-1-15</inkml:trace>
  <inkml:trace contextRef="#ctx0" brushRef="#br1" timeOffset="111765.69">6646 15977 563 0,'18'28'201'0,"-9"10"-6"16,-6 6-131-16,5 10-64 15,3-1 0-15,-1 0-2 16,1-2-52-16,-7-11-51 16,4-8-47-16,-2-9-27 15,-6-23-21-15,0 0 0 16,3-16 69-16</inkml:trace>
  <inkml:trace contextRef="#ctx0" brushRef="#br1" timeOffset="112015.64">6799 15626 599 0,'15'0'199'0,"7"16"-4"16,4 8-165-16,0 11-30 15,7 12 0-15,5 12 0 16,1 10 0-16,-3 9 0 16,-4 5 0-16,-8 2 0 15,-6-2 0-15,-11 1 0 16,-12-7 0-16,-7-7 0 16,-12-9-90-16,-5-11-68 15,-2-11-20-15,-3-16-7 16,4-10-9-16,-2-26 2 15</inkml:trace>
  <inkml:trace contextRef="#ctx0" brushRef="#br1" timeOffset="112281.24">7344 15665 695 0,'0'12'190'0,"-12"10"-52"16,-5 6-138-16,-1 11 0 15,1 9 0-15,4 8 0 16,3 5 0-16,7 2 0 0,7 2 0 16,7-5 0-16,12-2-14 15,4-12-113-15,4-7-40 16,4-8-21-16,-2-17-4 15,5-8 1-15,-4-19 47 16</inkml:trace>
  <inkml:trace contextRef="#ctx0" brushRef="#br1" timeOffset="112593.75">7694 15970 628 0,'6'26'188'16,"-6"3"-8"-16,-10 1-178 0,4 1-5 15,3-2 4-15,-2-7 2 16,-2-5 2-16,7-17-1 16,-15 5 1-16,15-5-1 15,-13-27 2-15,13 4-6 16,0-9 0-16,0-4 0 16,16-3 0-16,-1 2 0 15,9 3 0-15,3 6 0 16,5 8 0-16,2 12 0 15,4 13 0-15,-2 15 0 16,-4 8 0-16,-4 7-27 16,-3 8-113-16,-3 4-51 15,-7-10-11-15,-1-1-7 16,-9-18 1-16</inkml:trace>
  <inkml:trace contextRef="#ctx0" brushRef="#br1" timeOffset="112781.25">8216 15902 680 0,'50'-5'215'0,"7"5"-87"16,-3-4-128-16,3 0 0 16,-5-3-5-16,-1 7-90 15,-12-10-29-15,-10 3-28 16,-10-2-26-16,-8-4-14 15,-6 1-17-15,-14-7 141 16</inkml:trace>
  <inkml:trace contextRef="#ctx0" brushRef="#br1" timeOffset="112984.38">8355 15737 655 0,'11'24'203'0,"0"1"-38"15,8 5-165-15,0 6 0 16,2 3 0-16,-1 3 0 16,0-2 0-16,-5-1-4 15,3-1-93-15,-7-8-56 16,-1-8-24-16,2-4-17 16,-12-18-5-16,17 4 2 15</inkml:trace>
  <inkml:trace contextRef="#ctx0" brushRef="#br1" timeOffset="113265.62">8803 15697 688 0,'29'-7'197'0,"7"7"-64"16,0 0-132-16,-1 7-3 15,2 3 3-15,-6 5-2 16,-4 4 3-16,-9 4-2 15,-7 3 4-15,-11 7-4 16,0 3 0-16,-11 1 0 0,-1 1 0 16,2-3 0-1,2-3-4-15,6-4 4 0,2-5-6 16,12-9 2-16,0-11-70 16,14-3-69-16,3-10-30 15,2-15-18-15,5-3-8 16,-5-16-1-16</inkml:trace>
  <inkml:trace contextRef="#ctx0" brushRef="#br1" timeOffset="113562.49">9180 15248 631 0,'0'0'205'0,"-18"18"-18"16,18 0-187-16,9 6 0 0,12 7 0 15,9 7 0-15,2 8 0 16,3 9 0-16,0 7 0 16,-3 7 0-16,-10 8 0 15,-9 4 0-15,-13 3 0 16,-8 2 0-16,-12-1 0 16,-3-6-3-16,-6-5 1 15,-3-6-2-15,0-13 2 16,3-9 1-16,4-11-103 15,2-12-62-15,4-20-21 16,8-6-2-16,2-21 1 16,9-8 11-16</inkml:trace>
  <inkml:trace contextRef="#ctx0" brushRef="#br1" timeOffset="114531.25">9708 15959 558 0,'9'-11'178'16,"-9"11"-34"-16,0 0-46 15,15-11-57-15,1 7-37 16,10-6-4-16,8 1 0 16,13-2 0-16,11-1 0 15,6 0 0-15,6-1 0 16,-1 3 0-16,-5 2 0 16,-5 3 0-16,-14-2-63 15,-8 7-67-15,-10 0-40 16,-11-4-25-16,1 4-10 15,-17 0 2-15</inkml:trace>
  <inkml:trace contextRef="#ctx0" brushRef="#br1" timeOffset="114968.78">10985 15584 578 0,'0'0'203'0,"0"0"-3"16,-12-7-168-16,-10 17-36 16,-8 11 3-16,-9 6-1 15,-6 10 4-15,-7 4 0 0,-3 12-5 16,1 2 3-16,4 1-3 15,13-4 1-15,9-4-3 16,17-8 2-16,16-8-2 16,20-12 3-16,11-11 2 15,16-9-2-15,7-9 0 16,1-7 3-16,0-7-1 16,-8-3 2-16,-8-1 3 15,-14 1-3-15,-16 1 3 16,-14 4-4-16,-13 6 7 15,-15 4-8-15,-6 7 6 16,-8 4-9-16,-2 0-111 16,0 6-66-16,5 4-19 15,4-10 3-15,11 6-8 16,3-13 87-16</inkml:trace>
  <inkml:trace contextRef="#ctx0" brushRef="#br1" timeOffset="117906.26">12778 16162 384 0,'0'0'193'0,"-20"-13"-52"0,9 2-52 16,11 11-20-1,0 0-7-15,0 0-25 0,-5-11-19 16,5 11-14-16,0 0-2 16,15 0-3-16,-4 4-1 15,9-4 0-15,2 0-1 16,6 0 0-16,6-5 1 16,6 2-3-16,2 3-80 15,-3-7-68-15,-7 1-33 16,-1 6-13-16,-16-4-4 15,-15 4 48-15</inkml:trace>
  <inkml:trace contextRef="#ctx0" brushRef="#br1" timeOffset="118093.79">12758 16417 586 0,'23'13'198'0,"2"-7"-19"15,3-6-179-15,8 5 1 16,2-5-6-16,0-6-76 16,-4 0-57-16,-2-1-37 15,-10-7-15-15,1 1-9 16,-9-11 23-16</inkml:trace>
  <inkml:trace contextRef="#ctx0" brushRef="#br1" timeOffset="118500">13637 16123 519 0,'40'7'197'16,"-3"-7"-15"-16,5-5-139 15,11 5-41-15,12-6 4 16,9 3-3-16,11-2-1 15,10 2-1-15,10-4 0 16,12 1 0-16,10-1 1 16,12-1 0-16,11-3 0 15,10-2 0-15,7 0 0 16,8-2-1-16,1 0 2 16,-6 2-1-16,-3-1-1 0,-9 0-1 15,-14 3 2-15,-8 2 3 16,-11 1-4-16,-15 3 3 15,-11 1-3-15,-17-1-3 16,-11 5 2-16,-16 0 3 16,-13 0-5-16,-14 0-7 15,-14 0 3-15,-14 0-83 16,0 0-72-16,-26 5-12 16,-10-9-11-16,-2 4 0 15,-22-8 4-15</inkml:trace>
  <inkml:trace contextRef="#ctx0" brushRef="#br1" timeOffset="120421.87">13666 15563 141 0,'0'0'104'16,"0"0"-16"-16,6-11-9 15,-6 11-4-15,15 0-7 16,-15 0-7-16,24 7-15 16,-11-1-11-16,6 4-2 15,-4 2 6-15,5 9-5 16,-8 3-6-16,2 5-2 16,-7 2-9-16,1 1-3 15,-8-2-5-15,5-1 2 0,-5-5-10 16,0-5 1-16,3-7 5 15,-3-12 1-15,0 0-1 16,0 0 0-16,4-11 1 16,-4-5-3-16,-3-8 2 15,3-5-4-15,-6-4-2 16,4-4-3-16,2 3 2 16,-4 2-2-16,4 3 2 15,0 3-1-15,5 6 0 16,0 7 0-16,-5 13 0 15,15-13 1-15,-4 13 0 16,-1 0-1-16,6 7-1 0,-1 3 1 16,1 5-1-16,3 3 0 15,0 6-1-15,-3 3-2 16,0 1 1-16,-2 3 2 16,-2-1-1-16,-2-1 1 15,-1-4-4-15,-9-4-68 16,9-6-51-16,-5-1-35 15,-4-14-11-15,0 0-9 16,-10-9-11-16</inkml:trace>
  <inkml:trace contextRef="#ctx0" brushRef="#br1" timeOffset="120875">13936 15155 218 0,'0'0'195'15,"0"-14"4"-15,0 14-88 16,-7-13-54-16,7 13-4 16,0-10 5-16,0 10-2 15,8-14-18-15,-8 14-34 16,12-16-4-16,0 8-2 15,3 0 0-15,4 2-2 16,1 1-3-16,3 5-1 16,-2-3 0-16,2 6-2 15,-5 2 0-15,-1 6 1 0,-6 2 4 16,-1 6 2-16,-9 2 4 16,-1 4 2-16,-6 0-1 15,0 0 4-15,-3 0-4 16,0-3 0-16,3-5-7 15,3-2 3-15,3-15-4 16,5 13 2-16,6-13 1 16,3 0 1-16,8-9 4 15,7 2-2-15,4-4-54 16,7-1-83-16,5 3-36 16,-4-10-16-16,6 11-3 15,-10-11 20-15</inkml:trace>
  <inkml:trace contextRef="#ctx0" brushRef="#br1" timeOffset="124468.75">14428 15733 357 0,'-3'-14'151'0,"3"14"-18"15,0-10-16-15,0 10-14 16,0 0-26-16,11-12-30 16,0 7-42-16,6-1-8 15,8 0 1-15,3-1-2 16,7 0 1-16,3-1-1 15,1 0 1-15,1 0-1 0,-7 2 1 16,-2 2-3-16,-9 4-60 16,-6-5-57-16,-16 5-33 15,10-3-17-15,-10 3-12 16,-14-6-3-16</inkml:trace>
  <inkml:trace contextRef="#ctx0" brushRef="#br1" timeOffset="124687.49">14615 15516 360 0,'-11'-9'180'0,"11"9"-29"15,0 0-37-15,-9 11-33 0,9 6-31 16,0 6-54-16,6 5 1 16,-6 5 0-16,10 4 3 15,-3 4-3-15,3-1 2 16,4-2-19-16,-2-6-78 15,3-7-50-15,4-3-29 16,-6-15 0-16,2-3-6 16,-9-15 64-16</inkml:trace>
  <inkml:trace contextRef="#ctx0" brushRef="#br1" timeOffset="125125.08">14763 15450 643 0,'0'0'194'0,"14"-9"-41"0,-4 1-148 16,7 2-3-16,-3 0-3 16,4 0 0-16,-5 2-2 15,3-1-2-15,-2 5-2 16,-3 0-1-16,-11 0-4 15,13 9 4-15,-13-9 1 16,0 22 2-16,0-7 0 16,-7 3 4-16,-2 1 0 15,-2 2 2-15,1-2 0 16,2-1-3-16,1 1-1 16,4-3-1-16,6-1 0 0,6-1 1 15,2 0 0 1,8 1 2-16,4 0-1 0,-2 3 3 15,1-3 0-15,-1 4 4 16,-9-2-1-16,-4 1 2 16,-8 1-2-16,-7-1 3 15,-6-3-2-15,-8 3 0 16,-3-3-47-16,-6-2-79 16,0-7-40-16,7-1-25 15,-2-13-11-15,8-3-2 16</inkml:trace>
  <inkml:trace contextRef="#ctx0" brushRef="#br1" timeOffset="125593.77">15125 15511 311 0,'13'26'164'16,"-13"-4"-17"-16,-2 4-108 15,2 0-30-15,-5-2 12 16,5 0 18-16,-9-7-2 16,3-1-1-16,6-16-3 15,-10 13 2-15,10-13 0 16,0 0-4-16,-11-19-11 16,11 5-19-16,0-8 0 15,0-3 0-15,0-3 2 16,9 0-5-16,-4-1 1 15,3 1-3-15,6 0 4 16,1 5-1-16,4 3 2 0,-3 6-1 16,3 5 0-16,2 5-2 15,-3 4 0-15,-2 11 0 16,1 4-1-16,-4 4 2 16,-2 8-3-16,-2 1 2 15,2 3-1-15,-6 1 5 16,-1-2-3-16,-4-2 3 15,0-2-3-15,-4-2 2 16,0-3-1-16,-6-5-60 16,8-2-69-16,-3-3-48 0,5-11-18 15,-13 0-3 1,4-15 17-16</inkml:trace>
  <inkml:trace contextRef="#ctx0" brushRef="#br1" timeOffset="127500.05">15635 15546 244 0,'-11'-3'108'0,"11"3"10"16,-13-3-10-16,13 3-15 15,-11 0-14-15,11 0-14 16,0 0-14-16,-12-6-20 16,12 6-10-16,0 0-16 15,0 0-1-15,0 0 3 0,13-6-2 16,-3 6 1 0,4-5-2-16,3 5 0 0,5-3-1 15,2 3-2-15,2-5-1 16,0 5-1-16,3 0-1 15,-3-3 1-15,1 3-1 16,-6 0-1-16,-5 0 0 16,-2 0-2-16,-4 0-25 15,-10 0-71-15,0 0-40 16,0 0-24-16,0 0-13 16,0 0-6-16,-10-14 43 15</inkml:trace>
  <inkml:trace contextRef="#ctx0" brushRef="#br1" timeOffset="127859.37">15695 15364 165 0,'0'0'154'15,"0"0"-38"-15,0 0-7 16,0 0-4-16,0 0-6 16,0 0-18-16,0 13-23 0,0 3-33 15,4 2-26 1,2 3 2-16,-1 5-3 0,5 5 4 16,-2 1-4-16,0 2 4 15,-3 1-4-15,2-2 2 16,-7-3 0-16,0 0 0 15,0-5-1-15,0-6 2 16,-6-2-3-16,6-5 0 16,0-12-17-16,-4 11-76 15,4-11-46-15,0 0-24 16,2-15-8-16,6 5-4 16,-8-9 41-16</inkml:trace>
  <inkml:trace contextRef="#ctx0" brushRef="#br1" timeOffset="128515.63">16067 15290 60 0,'0'0'156'0,"0"0"-16"15,-11-5-26-15,11 5-2 16,0 0-7-16,0 0-6 16,3-17-12-16,-3 17-19 15,16-12-43-15,-3 5-22 16,1-2-3-16,6 2-3 15,2 0-2-15,-1 3 1 16,3 4-2-16,1 0 1 16,-2 7-1-16,-4 4-1 0,-3 6 5 15,-4 6-3-15,-6 6 4 16,-6 5 0-16,-10 4 5 16,-3 2-1-16,-6-3 2 15,-3 1 1-15,-2 0-4 16,-2-5 2-16,2-3-2 15,4-8-2-15,7-3-3 16,2-4 2-16,11-2-1 16,0-13 0-16,17 14 0 15,9-14 0-15,6 0 1 16,5-4 0-16,11-2-88 16,-3-2-53-16,-2-5-30 15,0 2-11-15,-9-7-3 16,-2 5 22-16</inkml:trace>
  <inkml:trace contextRef="#ctx0" brushRef="#br1" timeOffset="131593.82">16474 15439 325 0,'0'0'120'16,"-2"-12"-1"-16,2 12-10 15,12-11-9-15,-2 8-23 16,-10 3-22-16,24-12-33 0,-5 7-22 16,2-1 0-1,6 0 0-15,-1 2-2 0,5-1 2 16,-1 0 0-16,1 1 0 16,-4 0-1-16,-1-1 0 15,-5 2 0-15,-5 3-1 16,-5-4 0-16,-11 4 0 15,10 0-4-15,-10 0-35 16,0 0-26-16,0 0-30 16,0 0-22-16,-11-5-28 15,11 5-19-15,0 0-20 16,10-16 99-16</inkml:trace>
  <inkml:trace contextRef="#ctx0" brushRef="#br1" timeOffset="132109.38">17124 15004 543 0,'6'-10'200'16,"-6"10"-53"-16,12-15-89 15,-12 15-40-15,8-11-10 16,-8 11-13-16,0 0 0 16,0 0 2-16,0 0 3 0,0 0 0 15,-17 11 2-15,6 1 1 16,-1 5 4-16,-3 6-1 16,-2 5 2-16,-4 4-6 15,1 5-2-15,-1 4-2 16,2 1-1-16,3 1 0 15,2-2-2-15,5 0-1 16,2-7-3-16,7 1 1 16,7-7-1-16,2-4 1 15,3-5 3-15,2-4-2 16,5-6 3-16,0-6 2 16,0-3 1-16,-1-7 2 15,1-3 0-15,-4-3 1 16,-1-2-1-16,-4-4 1 15,-3 1-2-15,-7-1 5 0,0 4 0 16,-9 0 2-16,-5 6-1 16,-8 4-1-16,-4 5-2 15,-5 8-100-15,-7 5-58 16,0-4-40-16,8 8-4 16,-7-7-5-16,14 6 99 15</inkml:trace>
  <inkml:trace contextRef="#ctx0" brushRef="#br1" timeOffset="132843.82">14999 16490 423 0,'0'0'203'0,"-10"-13"-13"16,4 1-107-16,6 1-43 16,-4-3-12-16,10-3-22 15,-4 2-1-15,7-3-4 16,2 1 2-16,4 0-3 16,4 2 1-16,4 1-3 15,6 1 1-15,2 4-4 0,-2 6 1 16,2 3-3-16,1 6 0 15,-5 6-1-15,0 7-1 16,-11 5 3-16,-8 11-2 16,-8 7 6-16,-18 3 0 15,-5 5-1-15,-17 3 4 16,-5 0-2-16,-8-3 4 16,0-3-4-16,9-11 4 15,3-7-2-15,17-8 5 16,16-8 0-16,19-13-1 15,26-8-2-15,21-8 3 16,17-3-3-16,21-3-90 0,9-4-77 16,2-8-29-16,9 5-6 15,-11-10-2 1,-7 8 91-16</inkml:trace>
  <inkml:trace contextRef="#ctx0" brushRef="#br1" timeOffset="137187.54">13106 17349 402 0,'0'0'129'16,"-10"-8"-4"-16,10 8-22 15,0 0-15-15,-8-12-26 16,8 12-39-16,16-7-23 0,-3 2-1 16,7 0-2-1,6 1 1-15,7-1 2 0,6 1 0 16,6 4-3-16,2 0 2 16,2-3 0-16,0 3-1 15,0 5 0-15,-6-5-20 16,0 8-61-16,-14-4-49 15,-6 3-19-15,-8 2-32 16,-15-9 3-16,0 22 14 16</inkml:trace>
  <inkml:trace contextRef="#ctx0" brushRef="#br1" timeOffset="137359.37">13353 17552 487 0,'3'11'167'0,"7"-16"-44"15,10 5-45-15,-1-8-21 16,8 4-21-16,-2-3-26 16,0 0-26-16,5 7-61 15,-7-8-65-15,0 1-21 16,1 3-13-16,-4-3-10 16,4 3 2-16</inkml:trace>
  <inkml:trace contextRef="#ctx0" brushRef="#br1" timeOffset="137750.04">14525 17507 399 0,'59'-9'132'0,"10"1"-9"16,11-3-7-16,14 1-19 16,2 2-39-16,10 1-30 15,2 1-24-15,4 1-1 16,-2 5 0-16,1-7 0 16,-2 4 0-16,-2-1-1 15,-3-2 1-15,-4 0-2 0,5-3 2 16,-6 0-1-16,0-2 0 15,-4 3-1-15,-5 0 0 16,-7-1-1-16,-9 2-1 16,-9 0 3-16,-13 2-3 15,-16 1-77-15,-6 4-44 16,-12-6-40-16,-18 6-16 16,-10-11-17-16,-20 1 3 15,-6 1 135-15</inkml:trace>
  <inkml:trace contextRef="#ctx0" brushRef="#br1" timeOffset="138406.25">14494 17179 158 0,'0'0'60'0,"5"12"-6"0,-5-12-9 16,9 14-4-16,-7-4-1 15,5 3 0-15,-4-3 3 16,3 4 2-16,-2-3-5 15,-1 0-3-15,-3-11-6 16,4 18-2-16,-4-18 1 16,0 0 10-16,0 0-6 15,14 0-5-15,-14-11-2 16,7 1 0-16,-3-6 1 0,2 0-1 16,0-3-8-16,4-3-11 15,1 2-5-15,4-1 2 16,1 5-6-16,1 2 2 15,2 7-5-15,1 2 6 16,1 9-4-16,-2 2 0 16,3 5-1-16,-1 4-2 15,-5 2 5-15,1 1-2 16,-4 0 5-16,-1 1-29 16,-2-1-68-16,-4-4-55 15,-6-14-17-15,5 11-20 16,-5-11 0-16,0-13 66 0</inkml:trace>
  <inkml:trace contextRef="#ctx0" brushRef="#br1" timeOffset="138812.51">14845 17022 156 0,'0'0'164'0,"4"-13"-30"16,-4 13-33-16,6-11-11 16,-6 11-6-16,0 0-4 15,15-8-3-15,-15 8-22 0,11-6-31 16,-11 6-23-16,16-3-2 16,-5 3 0-16,0 0 1 15,3 0-2-15,-1 0-2 16,2 3 0-16,-1 0 1 15,-3 4-1-15,-11-7 1 16,13 18 0-16,-13-5 1 16,0 3 0-16,0 0 3 15,-4 1-2-15,-2-1 1 16,6-1 0-16,-2 0 2 16,4-4-2-16,-2-11 0 15,20 14-1-15,-4-14 0 16,5 0-1-16,3-4-60 15,3-1-69-15,1-4-40 16,-5-4-16-16,5 4-6 0,-14-6 2 16</inkml:trace>
  <inkml:trace contextRef="#ctx0" brushRef="#br1" timeOffset="139718.76">15419 17120 79 0,'-10'6'81'0,"10"-6"-5"16,0 0 10-16,0 0 17 16,0 0-3-16,0 0-4 15,15-3-7-15,-15 3-7 16,17-4-10-16,-17 4-17 0,15-8-22 16,-15 8-29-1,20-6-2-15,-20 6-2 16,16-6 1-16,-16 6 0 0,15-4-1 15,-15 4 3-15,10-4-2 16,-10 4 0-16,0 0-2 16,0 0 1-16,0 0 1 15,0 0 0-15,0 0-1 16,-13 7-1-16,-1-1 0 16,0-1 2-16,-1 0 1 15,-1 1-2-15,1-2-3 16,6-1-1-16,9-3 1 15,-12 4 2-15,12-4 2 16,0 0-1-16,15-8 0 16,1 3 1-16,-2 0 2 15,6-1 2-15,-3 1-3 16,1 1-1-16,1 0-4 0,-7 4 0 16,-1-5 1-16,-11 5-1 15,12 0 2-15,-12 0 1 16,0 0-1-16,0 0 2 15,-16 13 1-15,16-13-1 16,-18 9-11-16,18-9-74 16,-15 10-49-16,15-10-35 15,0 0-27-15,0 0-6 16,0 0 32-16</inkml:trace>
  <inkml:trace contextRef="#ctx0" brushRef="#br1" timeOffset="140859.37">15705 16906 228 0,'0'0'153'15,"0"0"-37"-15,0-9-14 16,0 9-12-16,0 0-3 15,15-6-23-15,-15 6-16 16,16-8-12-16,-16 8-10 0,22-9-13 16,-11 9-15-16,1 0-2 15,-2 0 1-15,-10 0 1 16,14 11-2-16,-14-11 1 16,0 21 1-16,0-7 1 15,-11 4-1-15,-1-1 4 16,-2 2-3-16,-1 1 0 15,2-3 1-15,3-2 0 16,2-3-1-16,8-1 1 16,0-11 0-16,18 13 0 15,1-7 0-15,2-1-1 16,2 2 2-16,1 2 1 16,3 2 0-16,-3 1 2 15,-2 0-2-15,-9 3-4 16,-4 0 2-16,-4 2-3 0,-10-2 1 15,-5 1-2-15,-6-3 1 16,-7 0-41-16,-3 1-41 16,0-4-42-16,-2-7-23 15,4-3-27-15,1-13-3 16,8-2 8-16</inkml:trace>
  <inkml:trace contextRef="#ctx0" brushRef="#br1" timeOffset="141265.62">15965 16966 449 0,'18'18'193'0,"-5"0"-58"16,-3-7-57-16,7 8-21 15,-10-7-23-15,2 1-29 16,-2-2-2-16,-7-11 0 15,6 16-2-15,-6-16-1 16,0 0-1-16,0 0-2 16,0 0 2-16,0-20-2 15,0 1 2-15,6-3-2 16,-3-4 3-16,5-2-1 16,0 1 2-16,4 1-1 15,0 1 3-15,2 4-3 16,3 5 1-16,1 5 0 0,-2 8 1 15,4 3-1-15,-2 0 1 16,3 9-1-16,-4 5 0 16,2 6 1-16,0 2 0 15,-5 2-1-15,1 1-1 16,-4 0 0-16,-4 0-3 16,-1-5-82-16,-3-2-57 15,2-4-30-15,-5-14-25 16,0 0-1-16,0-11 32 15</inkml:trace>
  <inkml:trace contextRef="#ctx0" brushRef="#br1" timeOffset="142062.53">16454 16955 64 0,'0'0'143'16,"0"0"0"-16,0 0-33 15,0 0-18-15,0 0-4 0,0 0 1 16,19 0-5-16,-19 0-11 16,24-12-23-16,-11 6-37 15,1 2-12-15,-1 0-1 16,0 4 0-16,-2 0-1 16,-11 0 0-16,19 0-2 15,-19 0-51-15,10 5-55 16,-10-5-38-16,0 0-28 15,0 0-17-15,0-11-6 16,0 11 128-16</inkml:trace>
  <inkml:trace contextRef="#ctx0" brushRef="#br1" timeOffset="142468.74">16773 16708 307 0,'20'0'200'0,"-20"0"-29"16,0 0-73-16,16 0-41 15,-16 0-3-15,0 0-8 16,4 13-19-16,-4-2-22 15,-4 3-1-15,-3 3 2 16,-1 3-4-16,1 0 1 16,-3-1-2-16,2 2 1 0,-1-5-2 15,5-3-1-15,-2-1-1 16,6-12 0-16,0 14 0 16,0-14 1-16,19 7-2 15,-8-7 1-15,1 0 0 16,4 0 0-16,1 0 0 15,1 0-2-15,3 0-64 16,-2-8-50-16,-3 2-40 16,3-2-18-16,-7-7-15 15,0 7-4-15,-5-10 141 16</inkml:trace>
  <inkml:trace contextRef="#ctx0" brushRef="#br1" timeOffset="142750.01">17027 16656 408 0,'0'0'192'16,"0"0"0"-16,0 0-76 15,0 0-82-15,6 10-28 16,-6 0-2-16,-7 5 0 15,7 5-1-15,-3 3 1 16,0 2-5-16,3 4 3 16,0 2-2-16,0-1-1 15,0 2-2-15,0-3-6 0,0-2-113 16,0-4-50-16,0-9-20 16,0 0 1-16,-17-14-5 15,7 4 118-15</inkml:trace>
  <inkml:trace contextRef="#ctx0" brushRef="#br1" timeOffset="144500.07">15430 16930 214 0,'-10'-3'118'0,"10"3"3"16,0 0-11-16,-17-4-13 16,17 4-13-16,0 0-12 15,0 0-20-15,-4 14-20 16,4-1-23-16,3 3-9 15,5 5 2-15,-3 3-2 16,5 3 2-16,3 1-2 16,0 3 1-16,0-3-3 15,0 2-3-15,1-1-68 16,-5-3-68-16,-2-7-27 0,3-1-20 16,-10-18-6-1,12 13 51-15</inkml:trace>
  <inkml:trace contextRef="#ctx0" brushRef="#br1" timeOffset="145484.48">15622 17720 389 0,'-11'0'139'0,"11"0"0"16,-12-14-17-16,12 14-23 16,-13-15-26-16,8 4-28 15,5 11-42-15,0-17-1 16,0 7-2-16,0 10-2 16,21-19 0-16,-10 9-1 0,5 1 2 15,3 1 0 1,6 3 1-16,0 1 0 0,4 4 4 15,-3 0-4-15,2 8-1 16,-7 2 0-16,-5 8 1 16,-6 2-2-16,-10 3 3 15,0-23-4-15,0 0 3 16,0 0 8-16,-21 59-4 16,21-59 7-16,0 0-11 15,-38 47 0-15,38-47 0 16,0 0 0-16,0 0 0 15,-50 51 0-15,50-51 0 16,0 0 0-16,0 0 0 16,0 0 0-16,0 0 0 15,0 0-67-15,74 45-105 0,-2-58-36 16,20-6 9-16,9-6-6 16,5-6 33-16</inkml:trace>
  <inkml:trace contextRef="#ctx0" brushRef="#br1" timeOffset="147937.49">17239 16810 329 0,'16'-4'138'0,"-4"-4"-3"0,5 3-21 15,-3-10-15 1,7 5-19-16,-7-11-19 0,8 4-28 16,-3-5-29-16,0 0 3 15,-4-5-8-15,1-3 8 16,-1-6-7-16,-3-1 3 16,3-4-5-16,-3-5 3 15,0-5-4-15,-2-7-3 16,-3-5 6-16,-1-2-6 15,-6-5 3-15,0-6 3 16,-2-6-1-16,-6-6 0 16,-4-3 0-16,-2-2-1 15,-6-4-2-15,-5-5 2 16,-3-4-2-16,-10-4-3 16,0-4 3-16,-12-2 2 0,-1 0-3 15,-5-1 5-15,-4-3-1 16,2 1 1-16,-3 3 0 15,-1 2 1-15,0 6-2 16,2 2 1-16,-3 1 0 16,-1 3-3-16,-3 3 4 15,2 2-4-15,0 2 2 16,2 2 8-16,-1 2-7 16,8-1 4-16,1 4-3 15,2 3 4-15,2 3-5 16,1 2 4-16,4 3-4 15,2 3 1-15,3 2 3 16,-1 2-3-16,2 2 1 16,5 1-2-16,2-1 4 15,2-1-3-15,3 3 3 16,-3 0-8-16,1 0 4 0,4 1-6 16,-2 2 6-16,4 6-2 15,1 1 1-15,1 3-1 16,2 3 1-16,3 3 0 15,5 1 1-15,2 2 2 16,5 0-1-16,-1 0-1 16,6 1 2-16,0 2-2 15,7 1 3-15,-3 1 2 16,5 1-3-16,3 3 3 16,4 4-5-16,-2 3 3 15,-2 2-3-15,6 3 1 16,-5 2-4-16,5 2-1 0,-4 1 0 15,5 1-1-15,-5 2 2 16,6-2-1-16,-2 3 1 16,-2-1 1-16,2 1 1 15,-2 1 1-15,0 2 0 16,-3 2 0-16,0 2 1 16,0 1 0-16,-2 2 0 15,0 4 0-15,2-4 0 16,-1 4 0-16,7 0 1 15,2 0-1-15,1 6 3 16,3 0 0-16,4 2 1 16,2 1 0-16,-1 0 1 15,-4 3 0-15,-3-2-2 0,-4 1 0 16,-2-3-2 0,-7 0 0-16,-10-8-2 0,10 8 2 15,-10-8-3-15,0 0 3 16,0 0 1-16,5-10-3 15,-5 0 0-15,-5-4 0 16,-2-3 0-16,-1-1 0 16,1-3 0-16,-3-2 0 15,1 3 0-15,0 1 0 16,0 4 0-16,4 3 0 16,5 12 0-16,-7-15 0 15,7 15 0-15,0 0 0 0,0 0 0 16,7 13 0-1,-3-2 0-15,7 2 0 0,0 3 0 16,5 2 0-16,0 1 0 16,4 1 0-16,-2 0 0 15,-2-1 0-15,-1-4 0 16,-7 2 0-16,-2-4 0 16,-9 1 0-16,-8-2 0 15,-7 1 0-15,-10-1 0 16,-6 2 0-16,-2 3-90 15,-9 3-86-15,-5-8-8 16,7 2-7-16,-5-14 0 16,18-5 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20:43.876"/>
    </inkml:context>
    <inkml:brush xml:id="br0">
      <inkml:brushProperty name="width" value="0.05292" units="cm"/>
      <inkml:brushProperty name="height" value="0.05292" units="cm"/>
      <inkml:brushProperty name="color" value="#FFFFFF"/>
    </inkml:brush>
  </inkml:definitions>
  <inkml:trace contextRef="#ctx0" brushRef="#br0">24002 5353 371 0,'13'-29'192'0,"-13"-3"-16"16,0-7-54-16,0 0-1 16,0-5-80-16,0 2-41 15,-4 0 0-15,-1 2 0 16,-1 3 0-16,-7 2 0 16,-4 6 0-16,-6 7 0 15,-9 6 0-15,-11 6 0 16,-8 6 0-16,-7 8 0 0,-6 8 0 15,-5 7 0-15,-6 13 0 16,1 10 0-16,-1 9 0 16,6 12 0-16,1 7 0 15,8 7 0-15,10 2 0 16,9 0 0-16,17-1 0 16,10-2 0-16,14-9 0 15,17-8 0-15,21-9 0 16,9-9 0-16,16-8 0 15,15-9 0-15,13-10 0 16,7-10 0-16,5-11 0 16,2-8 0-16,-4-10 0 15,-7-7 0-15,-11-10 0 16,-17-5 0-16,-18-9 0 16,-14-2 0-16,-18-6 0 0,-11 2 0 15,-16-2 0-15,-8 3 0 16,-11 4 0-16,-3 7 0 15,-7 7 0-15,0 7 0 16,3 11 0-16,-4 12 0 16,5 13-142-16,-1 20-61 15,-8 11 5-15,5 16-7 16,-5 6 6-16</inkml:trace>
  <inkml:trace contextRef="#ctx0" brushRef="#br0" timeOffset="312.5">23496 5817 331 0,'-11'16'192'0,"3"5"-6"16,-5-1-57-16,-2 5-21 16,-3 7-31-16,-7 6-77 15,-6 10 0-15,-6 9 0 16,-7 10 0-16,-13 14 0 15,-7 11 0-15,-7 10 0 16,-1 3 0-16,1 1 0 16,5-4 0-16,5-7 0 15,6-9 0-15,13-13 0 16,8-15 0-16,9-16 0 0,7-10 0 16,5-12 0-16,3-5 0 15,10-15-41-15,-7 14-106 16,7-14-22-16,0 0-6 15,0 0-5-15,0-11 3 16</inkml:trace>
  <inkml:trace contextRef="#ctx0" brushRef="#br0" timeOffset="656.24">22538 7068 588 0,'-11'-5'179'0,"-5"1"-37"16,-4 9-36-16,-3 13-98 15,-9 16-8-15,-6 13 0 0,-3 14 0 16,-4 9 0-16,0 7 0 16,4 3 0-16,7-2 0 15,12-7 0-15,13-11 0 16,17-16 0-16,17-16 0 16,14-15 0-16,15-16 0 15,3-15 0-15,6-14 0 16,0-12 0-16,-5-12 0 15,-9-7 0-15,-7 1 0 16,-16 1 0-16,-13 4 0 16,-13 8 0-16,-9 11 0 15,-10 11 0-15,-8 17-93 16,-7 20-81-16,-12 9-14 16,0 19 2-16,-8 1-1 15,7 13-4-15</inkml:trace>
  <inkml:trace contextRef="#ctx0" brushRef="#br0" timeOffset="906.26">22310 7767 484 0,'-16'53'185'0,"-18"8"-22"16,-11 14-47-16,-12 11-41 15,-15 9-75-15,-4 6 0 16,-4 4 0-16,3-2 0 15,5-11 0-15,7-8 0 16,13-13 0-16,11-13 0 16,14-15 0-16,9-11 0 0,8-12 0 15,1-10-15-15,9-10-104 16,0 0-39-16,15-10-18 16,0-2-9-16,-2-12 3 15,9 4-5-15</inkml:trace>
  <inkml:trace contextRef="#ctx0" brushRef="#br0" timeOffset="1296.86">22460 7850 635 0,'-4'-11'187'0,"-6"1"-17"16,10 10-139-16,-12 0-31 16,7 17 0-16,5 11 0 15,0 12 0-15,7 6 0 16,-1 12 0-16,4 6 0 15,8 7 0-15,3 0 0 16,1 0 0-16,5-2 0 0,-1-7 0 16,-1-3 0-1,-1-5 0-15,-9-1 0 0,-3-3 0 16,-4-4 0-16,-6-5-54 16,-2-5-81-16,-10-11-35 15,6 0-14-15,-8-14 0 16,5-1-4-16</inkml:trace>
  <inkml:trace contextRef="#ctx0" brushRef="#br0" timeOffset="1609.37">22682 8663 588 0,'0'0'193'0,"0"0"-29"16,-18 25-86-16,-6 1-78 0,-4 12 0 15,-3 10 0-15,-4 8 0 16,9 3 0-16,2 2 0 16,10 0 0-16,14-5 0 15,13-5 0-15,14-10 0 16,12-10 0-16,6-13 0 16,3-10 0-16,0-11 0 15,-6-12 0-15,-10-9 0 16,-14-10 0-16,-18-4 0 15,-16-2 0-15,-15-1-16 16,-15 8-122-16,-10 7-31 16,-16 3-10-16,0 9-6 15,-11-2 2-15</inkml:trace>
  <inkml:trace contextRef="#ctx0" brushRef="#br0" timeOffset="1921.87">21698 8711 456 0,'-33'22'181'16,"-4"5"1"-16,0 12-49 15,2 12-62-15,-3 3-71 16,6 6 0-16,8 0 0 16,6-5 0-16,12-6 0 15,10-12 0-15,12-13 0 16,10-13 0-16,14-11 0 15,5-16 0-15,2-7 0 16,-3-7 0-16,-8-9 0 0,-6-3 0 16,-15-3 0-16,-9 2 0 15,-17 0 0-15,-12 3 0 16,-8 0 0-16,-2-1-76 16,-3-10-103-16,14 1-1 15,5-14-2-15,17-8-5 16,15-18 5-16</inkml:trace>
  <inkml:trace contextRef="#ctx0" brushRef="#br0" timeOffset="2328.11">23801 6114 407 0,'0'-21'181'0,"0"10"-10"15,0 11-40-15,0 0-25 16,10 19-79-16,0 14-27 15,5 14 0-15,11 19 0 16,6 17 0-16,10 17 0 0,2 10 0 16,6 11 0-1,-3 2 0-15,-2-3 0 0,-6-2 0 16,-7-7 0-16,-6-13 0 16,-7-12 0-16,-3-13-15 15,-1-7-120-15,4-9-37 16,-5-15-9-16,3-7 0 15,-7-17-2-15,3-5 27 16</inkml:trace>
  <inkml:trace contextRef="#ctx0" brushRef="#br0" timeOffset="2624.99">24415 7588 397 0,'-10'19'191'0,"-6"11"-24"16,-8 8-35-16,-8 7-21 15,-2 9-86-15,-3 0-25 16,1 2 0-16,7-5 0 16,6-5 0-16,10-9 0 15,13-9 0-15,19-12 0 16,12-11 0-16,8-12 0 16,4-8 0-16,3-10 0 15,-4-11 0-15,-8-7 0 16,-4-1 0-16,-16-1 0 15,-14 6 0-15,-8 7 0 16,-16 7 0-16,-3 13-146 16,-4 17-34-16,-12 6-10 0,4 16 1 15,-7-1 0-15</inkml:trace>
  <inkml:trace contextRef="#ctx0" brushRef="#br0" timeOffset="3171.91">24217 8092 557 0,'0'47'186'0,"-11"10"-18"16,-15 15-66-16,-6 18-92 15,-14 12-10-15,-9 9 0 16,-11 10 0-16,-2 3 0 16,-2-1 0-16,3-5 0 15,5-11 0-15,10-14 0 0,8-14 0 16,10-16 0-1,10-16 0-15,9-12 0 0,6-15 0 16,9-20 0-16,0 0-37 16,0-11-82-16,6-12-19 15,3-8-3-15,-1-5 0 16,3-1 1-16,-3-2 10 16,0 3 20-16,-4 5 96 15,-4 6 63-15,0 9 65 16,0 16 21-16,-14-10 0 15,0 19 1-15,-6 12-4 16,-4 12-15-16,-6 12-22 16,-2 12-38-16,-7 5-57 15,4 6 0-15,1 0 0 16,9-4 0-16,11-11 0 0,14-13 0 16,18-17 0-16,15-16 0 15,15-16 0-15,9-14 0 16,6-10 0-16,-1-9 0 15,-8-7 0-15,-12-2 0 16,-15 1 0-16,-14 2 0 16,-17 5 0-16,-15 7 0 15,-12 4 0-15,-2 4 0 16,2 8-18-16,0 1-112 16,8-5-37-16,15 0-8 15,8-10-3-15,25-3 0 16,4-15 1-16</inkml:trace>
  <inkml:trace contextRef="#ctx0" brushRef="#br0" timeOffset="3562.49">24283 8032 246 0,'15'-22'173'16,"-5"0"-13"-16,-1 4-39 16,-2 7-12-16,-7 11-14 15,0 0-11-15,0 0-49 0,0 0-35 16,6 31 0-16,4-1 0 16,2 13 0-16,9 11 0 15,6 14 0-15,5 11 0 16,5 9 0-16,4 9 0 15,2 4 0-15,-1 2 0 16,0-4 0-16,1-4 0 16,-1-6 0-16,-4-8 0 15,-4-11 0-15,-5-10 0 16,-3-10 0-16,-6-9 0 16,-9-12 0-16,-6-11-54 15,-5-18-83-15,0 0-24 16,17-9-12-16,-5-9-3 15,6-11-2-15</inkml:trace>
  <inkml:trace contextRef="#ctx0" brushRef="#br0" timeOffset="3828.12">25006 9165 659 0,'-42'42'180'0,"1"10"-9"16,-1 3-158-16,8 0-13 15,6-4 0-15,16-4 0 16,12-11 0-16,22-12 0 16,14-12 0-16,12-12 0 15,10-13 0-15,2-12 0 16,-4-9 0-16,-14-13 0 16,-12-4 0-16,-21-1 0 0,-21 6 0 15,-20 9-60-15,-19 13-104 16,-18 7-15-16,-10 24-4 15,-17 12 1-15,-3 20-3 16</inkml:trace>
  <inkml:trace contextRef="#ctx0" brushRef="#br0" timeOffset="4468.82">23533 9568 712 0,'0'0'181'16,"0"24"-51"-16,-19 20-130 16,-3 16 0-16,-11 17 0 15,-9 19 0-15,-11 18 0 16,-9 10 0-16,-5 7 0 15,-1-5 0-15,1-1 0 16,6-13 0-16,10-14 0 16,9-20 0-16,12-21 0 15,10-19 0-15,9-17 0 16,11-21-13-16,0 0-61 16,0-16-23-16,9-4-4 15,-9-7 2-15,8 1 10 16,-8-4 41-16,0-1 51 0,0 5 32 15,-6-3 39-15,6 6 25 16,-13 4 1-16,9 5 0 16,-11 5-10-16,1 12-70 15,-6 11-20-15,-4 11 0 16,-5 14 0-16,-2 11 0 16,0 7 0-16,2 6 0 15,7-1 0-15,8-1 0 16,14-5 0-16,7-11 0 15,15-13 0-15,10-14 0 16,10-13 0-16,5-12 0 16,4-9 0-16,-3-9 0 0,-6-8 0 15,-8-6 0-15,-10 0 0 16,-11 0 0-16,-13 6 0 16,-4 0 0-16,-10 4 0 15,-3 6 0-15,-2 4 0 16,1 2 0-16,5 3-113 15,6 1-45-15,1-9-12 16,8 2-5-16,6-8-1 16,8-3-4-16</inkml:trace>
  <inkml:trace contextRef="#ctx0" brushRef="#br0" timeOffset="5468.75">22744 11225 705 0,'0'0'182'15,"0"0"-46"-15,0 0-136 16,0 0 0-16,5 12 0 15,3 5 0-15,9 5 0 0,3 9 0 16,9 6 0-16,9 8 0 16,6 3 0-16,7 7 0 15,3 7 0-15,4 4 0 16,2 1 0-16,0 0 0 16,-5-2 0-16,-6-2 0 15,-5-4 0-15,-6-3 0 16,-8-10 0-16,-5-9 0 15,-5-7 0-15,-4-7 0 16,-4-5 0-16,-2-5 0 16,-10-13 0-16,16 9 0 15,-5-9 0-15,-1-2-104 16,4-7-48-16,2-2-21 0,-3-7 0 16,4-1 8-1,-1-4 42-15,-6-2 54 0,-2 3 111 16,-2 4 70-16,-6 5 38 15,0 13 20-15,-5-10 0 16,-6 10-7-16,-4 11-42 16,-1 8-90-16,-5 6-31 15,-5 6 0-15,2 6 0 16,-4 8 0-16,1 3 0 16,4 5 0-16,3-1 0 15,9-2 0-15,11-5 0 16,6-9 0-16,12-8 0 15,10-14 0-15,11-14 0 16,6-8 0-16,8-10 0 16,0-7 0-16,1-2 0 0,-6-2 0 15,-7 1 0-15,-12 4 0 16,-10 3 0-16,-11 4 0 16,-15 2 0-16,-10-1 0 15,-13 1 0-15,-5-2 0 16,-4 1 0-16,0 0 0 15,4 3-8-15,7-1-158 16,7-9-9-16,18 3-8 16,3-12 1-16,24 2-6 15</inkml:trace>
  <inkml:trace contextRef="#ctx0" brushRef="#br0" timeOffset="7937.5">23898 5120 69 0,'-5'-22'113'16,"5"6"8"-16,-12-3-24 15,3-2 27-15,-1 2-4 16,-4-4-12-16,2 7-18 16,-6-4-8-16,1 6-18 15,-5-2-29-15,1 7-35 16,-6 1 0-16,-1 5 0 16,-6 3 0-16,-2 3 0 15,-4 5 0-15,-3 5 0 16,-1 2 0-16,-3 4 0 0,0 4 0 15,0 2 0-15,2 2 0 16,0 3 0-16,2 3 0 16,0 2 0-16,4 6 0 15,3 4 0-15,2 5 0 16,4 3 0-16,3 4 0 16,5 2 0-16,7 1 0 15,2 0 0-15,8-3 0 16,5-1 0-16,9-6 0 15,5-4 0-15,7-2 0 16,3-4 0-16,5-4 0 16,8-3 0-16,3-5 0 15,6-4 0-15,1-5 0 16,9-5 0-16,2-5 0 16,6-6 0-16,1-3 0 0,1-10 0 15,-1-2 0-15,-3-3 0 16,-3-7 0-16,-5-3 0 15,-5-4 0-15,-1-6 0 16,-6-4 0-16,-4-1 0 16,2-4 0-16,-7 1 0 15,-1-2 0-15,-2 1 0 16,-7 2 0-16,-2 2 0 16,-5 1 0-16,-5 0 0 15,-8 0 0-15,-3-2 0 0,-8 0 0 16,-3-2 0-1,-7 0 0-15,-4-2 0 0,-5 0 0 16,-2 3 0-16,-2 3 0 16,-2 4 0-16,-1 5 0 15,-5 7 0-15,-1 6 0 16,-5 8 0-16,-2 9 0 16,0 0-54-16,3 15-69 15,-1 5-35-15,3 1-13 16,7 9-12-16,1 2-7 15,7 11 46-15</inkml:trace>
  <inkml:trace contextRef="#ctx0" brushRef="#br0" timeOffset="10187.5">23333 5946 157 0,'0'0'52'0,"0"0"-7"15,0 0-6-15,0 0-6 16,-11-5-15-16,11 5-3 15,-6 12-4-15,-3 2-6 0,-1 4 0 16,-7 9-4-16,0 7-2 16,-9 11-4-16,-4 7 2 15,-6 11-2-15,-7 9-1 16,-2 7 1-16,-6 8-2 16,0 1 1-16,3 0-1 15,-2-8 3-15,9-5 0 16,3-8 2-16,6-13 4 15,7-11 2-15,4-8 0 16,8-12 2-16,1-3 1 16,3-4-1-16,0-2-1 15,9-14-1-15,-10 18-3 16,10-18 0-16,-8 10 1 0,8-10 1 16,0 0-1-1,0 0-8-15,0 0-21 0,0 0-24 16,14-11-25-16,-14 0-13 15,0 11-3-15,0 0 60 16</inkml:trace>
  <inkml:trace contextRef="#ctx0" brushRef="#br0" timeOffset="10765.62">22288 7733 351 0,'-13'7'159'0,"13"-7"-25"15,-11 4-10-15,11-4-19 16,-15 17-17-16,9 3-26 16,-12 6-62-16,-2 13 0 15,-10 12 0-15,-5 11 0 0,-10 12 0 16,-7 6 0-1,-6 6 0-15,1 1 0 0,2-2 0 16,2-8 0-16,5-8 0 16,12-10 0-16,7-13 0 15,7-9 0-15,10-11 0 16,3-9 0-16,9-17 0 16,-9 13 0-16,9-13 0 15,0 0 0-15,0 0 0 16,0 0 0-16,-2-11 0 15,2 11 0-15,0 0 0 16,-9-12 0-16,9 12-42 16,-2-13-68-16,2 2-38 15,0 11-21-15,6-22-3 16,-6 22-4-16,12-19 0 0</inkml:trace>
  <inkml:trace contextRef="#ctx0" brushRef="#br0" timeOffset="11796.88">23230 6088 130 0,'0'0'79'0,"0"0"-6"16,0 0-6-16,0 0-8 15,0 0-6-15,0 0-6 16,-6 21-8-16,-2 4-4 16,-8 15-9-16,-15 17-6 15,-13 18-4-15,-10 16-1 16,-9 12-2-16,-8 8-5 16,-5 6 0-16,-1-3-6 15,5-11 2-15,12-14 9 16,12-19 20-16,11-13 6 15,10-16 8-15,10-12 0 16,4-13-5-16,13-16-1 0,0 0-3 16,-7 10-9-1,7-10-29-15,7-10 0 0,-7 10-59 16,14-12-51-16,-14 12-34 16,20-12-26-16,-20 12-5 15,18 0 1-15,-18 0-4 16</inkml:trace>
  <inkml:trace contextRef="#ctx0" brushRef="#br0" timeOffset="12750.02">22439 7814 360 0,'0'0'155'0,"0"0"-16"15,0-10-13-15,0 10-16 16,0 0-17-16,0 0-53 16,0 0-40-16,0 0 0 15,7 17 0-15,-1-5 0 16,6 6 0-16,2 7 0 0,6 13 0 16,3 9 0-16,2 14 0 15,6 7 0-15,4 4 0 16,0 2 0-16,-3-1 0 15,-3-1 0-15,-1-6 0 16,-7-5 0-16,-2-6 0 16,-6-4 0-16,-2-1 0 15,-1-1 0-15,0-1 0 16,1-6 0-16,-1-4 0 16,0-8 0-16,0-7 0 15,-4-7 0-15,-6-16 0 0,0 0 0 16,-8-32 0-1,-9-7 0-15,-2-16 0 0,-5-11 0 16,-3-15 0 0,-1-9 0-16,-1-3 0 0,3 0 0 15,-1 4 0-15,4 6 0 16,3 12 0-16,0 10 0 16,5 12 0-16,-2 12 0 15,6 9 0-15,1 9 0 16,4 9 0-16,6 10 0 15,-6 15 0-15,6 13 0 16,8 17 0-16,2 14 0 16,2 11 0-16,5 9 0 15,3 1 0-15,4 0 0 16,-1-8 0-16,-2-9 0 0,-1-13 0 16,-2-15 0-16,-3-12 0 15,-4-8 0-15,-11-15 0 16,0 0 0-16,7-16 0 15,-14-20 0-15,-4-20 0 16,-4-14 0-16,-3-14 0 16,-4-6 0-16,-3-6 0 15,2 6 0-15,0 13 0 16,4 13 0-16,5 19 0 16,2 18 0-16,12 27 0 15,-13 0 0-15,13 25 0 16,8 13 0-16,5 8 0 15,3 8 0-15,8 5 0 0,4 5 0 16,2 0-21 0,-1-5-107-16,-2-12-44 0,2-7-2 15,-9-20-5-15,5-7 2 16,-8-26 5-16</inkml:trace>
  <inkml:trace contextRef="#ctx0" brushRef="#br0" timeOffset="13500">23835 6002 383 0,'-5'-15'151'15,"5"0"-15"-15,-4 4-14 16,-1 0-20-16,5 11-22 15,-4-13-31-15,4 13-49 16,0 0 0-16,0 0 0 16,0 0 0-16,0 22 0 15,7-4 0-15,-1 8 0 16,5 8 0-16,1 11 0 16,5 11 0-16,1 8 0 0,3 13 0 15,0 11 0-15,6 8 0 16,-1 6 0-16,2 3 0 15,-1-2 0-15,0-2 0 16,1-7 0-16,-3-6 0 16,1-10 0-16,0-10 0 15,-4-10 0-15,-1-11 0 16,-6-8 0-16,1-9 0 16,-6-7 0-16,-3-7 0 15,-7-16 0-15,7 13 0 16,-7-13 0-16,0 0 0 15,0 0 0-15,0 0 0 16,-6-12 0-16,6 12-54 0,0 0-99 16,0 0-18-1,0 0-4-15,-6 15-1 0,6 5-3 16</inkml:trace>
  <inkml:trace contextRef="#ctx0" brushRef="#br0" timeOffset="14062.49">24217 8168 374 0,'-18'14'155'0,"5"4"-18"0,-3 7-14 16,-8 7-22-16,0 14-18 16,-14 12-33-16,-3 13-50 15,-8 11 0-15,-8 8 0 16,-4 3 0-16,-1 0 0 15,1-4 0-15,2-8 0 16,10-11 0-16,7-14 0 16,10-13 0-16,10-13 0 15,8-11 0-15,6-8 0 16,8-11 0-16,0 0 0 16,8-14 0-16,1 2-86 15,1-2-49-15,3 4-29 0,0-5-10 16,4 8-2-1,-6 0-1-15</inkml:trace>
  <inkml:trace contextRef="#ctx0" brushRef="#br0" timeOffset="14546.88">23392 9831 365 0,'-6'14'172'0,"-6"1"-28"16,-3 7-26-16,-2 9-22 16,-5 6-24-16,-1 8-20 15,-7 9-48-15,0 7-4 16,-4 3 0-16,2 4 0 15,-1-2 0-15,-1 1 0 0,0-3 0 16,1-4 0-16,4-8 0 16,2-5 0-16,2-7 0 15,3-6 0-15,4-6 0 16,5-6 0-16,3-5-46 16,0-5-66-16,10-12-37 15,0 14-24-15,0-14 2 16,0 0-7-16,0 0 3 15</inkml:trace>
  <inkml:trace contextRef="#ctx0" brushRef="#br0" timeOffset="15046.87">22745 11268 387 0,'0'24'169'0,"2"-7"-26"16,-2 3-22-16,9 6-19 15,-2 1-26-15,7 6-51 16,5 0-25-16,3 5 0 16,5 0 0-16,5 2 0 0,4 1 0 15,-1 0 0-15,4 3 0 16,-4-1 0-16,-3-2 0 16,-1 0 0-16,-3-3 0 15,-2-3 0-15,-3-2 0 16,0-5 0-16,-2-4 0 15,-3-2 0-15,0-6 0 16,-2-2 0-16,-7-4 0 16,-9-10 0-16,14 12 0 15,-14-12 0-15,0 0 0 16,0 0 0-16,0 0-10 16,5-15-126-16,-8-6-37 0,3-7-7 15,-7-12 0-15,7-10-3 16,-7-13 22-16</inkml:trace>
  <inkml:trace contextRef="#ctx0" brushRef="#br0" timeOffset="15734.37">23483 6183 61 0,'14'50'27'0,"1"10"1"15,6 15-3-15,3 7-4 0,7 8-3 16,5 5-6-16,2 2 3 16,3-2 1-16,-3-9-2 15,3-5-5-15,-2-8-4 16,-1-9-1-16,-3-8-19 15,-1-1-34-15,-7-15-23 16,4 5-4-16,-12-13 33 16,4 3 43-16</inkml:trace>
  <inkml:trace contextRef="#ctx0" brushRef="#br0" timeOffset="16156.24">24703 8492 331 0,'34'64'155'0,"5"8"-22"15,5 2-21-15,7 0-18 16,4 1-20-16,-2-10-9 16,0-3-13-16,-7-13-45 15,-4-7-7-15,-6-9 0 16,-11-11-51-16,-2-8-95 16,-6-8-23-16,-17-6-7 15,15-19-3-15,-20-10-4 16</inkml:trace>
  <inkml:trace contextRef="#ctx0" brushRef="#br0" timeOffset="27141.97">23979 5203 361 0,'0'-11'161'15,"0"11"-26"-15,-5-12-19 16,5 12-12-16,0-11-18 15,0 11-26-15,0-10-60 16,0 10 0-16,-6-10 0 16,6 10 0-16,-16-12 0 15,6 5 0-15,-4 0 0 16,1-4 0-16,-7-2 0 0,3 2 0 16,-7-3 0-1,0 1 0-15,-2 0 0 0,-2 2 0 16,-1 1 0-1,-4 3-4-15,2 2 3 16,-2 1-1-16,1 4 2 0,0 0-1 16,-2 0 1-16,2 0 0 15,0 0 0-15,-1 5-1 16,-1-5 0-16,-2 6 0 16,0-3 0-16,1 2 1 15,0 3 0-15,3 2 8 16,1 3-7-16,3 1 2 15,2 5-3-15,4 3 0 16,0 1 0-16,1 6 0 16,0 2 0-16,0 3 0 0,1 3 0 15,4 2 0-15,-3 2 0 16,3 1 0-16,-1 1 0 16,2-1 0-16,-1-2 0 15,3-2 0-15,-2 0 0 16,2 0 0-16,1-2 0 15,5 0 0-15,3 1 0 16,4-2 0-16,0-1 0 16,5 2 0-16,1-2 0 15,7-2 0-15,-3-1 0 16,3-3 0-16,1 1 0 16,-1-1 0-16,3-2 0 15,3-2 0-15,-1-1 0 16,5-3 0-16,5-1 0 15,1-4 0-15,6-3 0 0,4-4 0 16,3-3 0-16,4-5 0 16,-1 0 0-16,2 0 0 15,-2 0 0-15,0-8 0 16,-3 2 0-16,0-2 0 16,-3 0 0-16,1-3 0 15,-1-2 0-15,2-2 0 16,0-2 0-16,-1-1 0 15,4-1 0-15,0-2 0 16,-3 0 0-16,-2 2 0 0,-2-2 0 16,-4 4 0-16,-5 1 0 15,-2-2 0-15,-8 2 0 16,-3-1 0-16,-3-2 0 16,-3-4 0-16,-1-3 0 15,-1-3 0-15,0-1 0 16,0-4 0-16,-2-1 0 15,-2 0 0-15,-3-3 0 16,0 2 0-16,0-1 0 16,-2 0 0-16,-3-1 0 15,-3 0 0-15,1 0 0 16,0 1 0-16,-1 3 0 16,-1 1 0-16,0 4 0 0,-1-1 0 15,-2 4 0 1,-1 3 0-16,-3 1 0 0,-3 1 0 15,-2-1 0-15,-3 2 0 16,1 4 0-16,-1-1 0 16,0 3 0-16,-1 0 0 15,4 3 0-15,2 3 0 16,-1 2 0-16,4 1 0 16,-1 1 0-16,2 1 0 15,-1 3 0-15,1-4 0 16,1 4 0-16,1 0 0 15,-1 0 0-15,3 0 0 16,1 4 0-16,10-4 0 16,-15 0 0-16,15 0 0 15,0 0 0-15,-12 4 0 0,12-4 0 16,0 0 0-16,0 0 0 16,0 0 0-16,0 0 0 15,0 0 0-15,0 0 0 16,0 0 0-16,0 0 0 15,0 0 0-15,0 0 0 16,0 0 0-16,0 0 0 16,0 0 0-16,-11 4 0 15,11-4 0-15,0 0 0 16,0 0 0-16,0 0 0 16,0 0 0-16,0 0 0 15,0 0 0-15,0 0 0 16,0 0 0-16,0 0 0 15,0 0 0-15,0 0 0 16,0 0 0-16,0 0 0 0,0 0 0 16,0 0 0-1,0 0 0-15,0 0 0 0,0 0 0 16,0 10 0-16,0-10 0 16,0 0 0-16,0 0 0 15,0 0 0-15,0 0 0 16,0 0 0-16,0 0 0 15,0 0 0-15,0 0 0 16,0 0 0-16,0 0 0 16,0 0 0-16,0 0 0 15,0 0 0-15,0 0 0 16,0 0 0-16,0 0 0 16,0 0 0-16,0 0 0 15,0 0 0-15,0 0 0 16,0 0 0-16,0 0 0 0,0 10 0 15,0-10 0-15,0 0 0 16,0 0 0-16,0 0 0 16,0 0 0-16,0 0 0 15,0 0 0-15,0 0 0 16,0 0 0-16,0 0 0 16,0 0 0-16,0 0 0 15,0 0 0-15,0 10 0 16,0-10 0-16,0 0 0 15,0 0 0-15,0 0 0 0,0 0 0 16,-3 13 0-16,3-13-11 16,-9 10-99-16,-2-1-43 15,-5-2-29-15,2 3-1 16,-4-3-4-16,5 4-1 16</inkml:trace>
  <inkml:trace contextRef="#ctx0" brushRef="#br0" timeOffset="67926.25">23616 12148 164 0,'0'0'82'0,"-25"-13"-10"15,10 8-5-15,-7 0-6 16,-2 5 14-16,2-4 2 0,-7 4-17 16,4 0-2-16,-5 4-1 15,2 1-4-15,-3 1-5 16,5 6-5-16,-2 0-21 15,3 6-23-15,2 3-1 16,1 3 1-16,2 4-2 16,2 4 2-16,5 2-1 15,2 3 3-15,3 2-3 16,1-1 3-16,7 2-2 16,0-2 1-16,7-2-2 15,2-3 2-15,2-3-2 16,10-4 1-16,2-7-1 15,7-3 5-15,2-5 1 16,4-6 1-16,5-5 0 16,2-7 0-16,0-7 2 0,4-6-2 15,-3-3 1-15,-1-6-6 16,-1-4 2-16,-5 0-3 16,-3-2 3-16,-6 0-2 15,-5 1 1-15,-5 0-2 16,-8 1 2-16,-6 1-2 15,-4 2 1-15,-8 1-2 16,-6 1 0-16,-2 0-2 16,-7 3 3-16,-6 2-4 15,-3 2 3-15,-2 1 0 16,-3 4 0-16,-4 3 2 16,3 3-1-16,-1 7 3 15,4 3-2-15,-1 0 5 0,2 9-2 16,2 3-1-1,-1 5 0-15,5 2-2 0,2 5 0 16,2 4 0-16,-1 5-2 16,6 5 0-16,2 3-2 15,3 1 3-15,6 3-1 16,5 0 4-16,7 0-2 16,6-5 3-16,9-2-1 15,6-5 3-15,7-5-2 16,9-6 1-16,3-5-1 15,5-8-1-15,1-4 0 16,5-5 0-16,0-10-2 0,2-4 0 16,-6-6 1-1,-2-7-2-15,-3-7 2 0,-6-3-3 16,-5-3 3-16,-7-5-3 16,-9 1 3-16,-6-1-3 15,-8 2 2-15,-5 1-3 16,-9 0-1-16,-5 2 0 15,-10 3 0-15,-8 5 0 16,-5 1 0-16,-9 5 1 16,-2 5 0-16,-4 7 1 15,2 6 1-15,0 8 1 16,3 4-1-16,3 6 1 16,4 8 2-16,4 7-2 15,5 6 0-15,4 6 2 16,4 5 0-16,3 4-1 0,6 5 2 15,8-1 3-15,6-1-4 16,13-4 4-16,11-4-4 16,9-5 3-16,9-9-3 15,9-10 2-15,4-8-3 16,6-9-1-16,4-10 0 16,-2-8-1-16,-9-7 1 15,-2-9-3-15,-11-6 4 16,-7-4-3-16,-11-5 4 15,-10-3-5-15,-13 0 2 16,-14 6-3-16,-9 2 1 16,-10 8 1-16,-6 10 1 15,-7 10 0-15,-4 16-64 0,-1 10-45 16,0 9-47-16,4 12-2 16,-1 3-5-16,5 12-3 15,0-1 31-15</inkml:trace>
  <inkml:trace contextRef="#ctx0" brushRef="#br0" timeOffset="70520.02">24191 12306 184 0,'0'0'98'0,"-9"-14"19"16,9 14-6-16,0 0-10 16,-12-11-9-16,12 11-7 15,0 0-16-15,-14-6-14 16,14 6-22-16,0 0-31 15,-14 4-5-15,14-4 0 16,-12 7 2-16,12-7-1 16,-12 14 1-16,6-3 0 15,1 0 1-15,0 0 1 16,0 3 0-16,3 0-2 16,2 0 1-16,0-1-1 15,0-2 2-15,0-11 1 0,7 17 1 16,-7-17 0-16,15 12 1 15,-4-9 0-15,1-3 1 16,4-5 0-16,-1 1-2 16,5-4 0-16,-2-1-2 15,2-3 0-15,0-2 0 16,-2-3 0-16,2-1 0 16,-7 2 1-16,1-2 0 15,-5-1-1-15,-2 3-1 16,-3 0 1-16,-4 4-2 15,0-1-1-15,0 13-3 0,-10-17 1 16,10 17-1-16,-19-12 2 16,7 12 2-16,1 0-65 15,-3 5-63-15,0-5-33 16,4 11 0-16,-9-11-8 16,19 0-3-16</inkml:trace>
  <inkml:trace contextRef="#ctx0" brushRef="#br0" timeOffset="73520.09">22811 10796 356 0,'0'0'146'16,"-7"-17"-9"-16,3 6-17 15,4 11-8-15,-8-19-26 0,8 19-25 16,-10-18-56-16,10 18-5 15,-14-14 0-15,2 8 0 16,0 6-6-16,-7-4 0 16,-1 4 1-16,-2 5 2 15,-2 1 1-15,-2 2 1 16,1 1-1-16,2 2 2 16,1 4 1-16,2 1-4 15,2 7 5-15,5 3-5 16,2 2 5-16,2 5-5 15,5 3 6-15,4 1-4 16,0 0 1-16,7-1 2 16,2-2-1-16,8-3 3 15,0-1-2-15,6-5 3 16,3-3-3-16,4-5 2 0,2-4-2 16,2-3 0-16,-1-10-3 15,3 0 0-15,-1-6-1 16,-2-7-1-16,-2-2 1 15,-2-4-2-15,-3-4 1 16,-2-1 1-16,-2-2 4 16,-4 1-1-16,0-2 2 15,-6 0-3-15,-4-3 1 16,-4-1-1-16,-4-1-1 16,-8 0 1-16,-2 0-3 15,-5-1 2-15,-5 2-4 16,-3 3 6-16,-7 3-3 15,1 6 2-15,-3 5 0 0,-3 6 1 16,0 8-1-16,0 0 3 16,0 8-3-16,3 4-73 31,7 5-59-31,4 9-36 0,-2-2-8 0,10 5-4 16,-3-4-1-16</inkml:trace>
  <inkml:trace contextRef="#ctx0" brushRef="#br0" timeOffset="79848.24">23351 10671 46 0,'0'0'75'15,"0"0"-13"-15,0 0-26 0,0 0-12 16,0 0-4-16,11 19 25 16,-5-3 12-16,-2 4 2 15,2 7-4-15,1 5-4 16,-5 4 3-16,-2 5 2 16,0 2 0-16,0 0-27 31,0-2-13-31,-4-1 25 0,-1-9 0 0,5-4-1 15,-4-10-3-15,4-2-2 16,0-15-4-16,0 0 0 16,0-12-5-16,0-7-26 15,2-8 0-15,-2-8-2 16,0-6-2-16,7-5 5 0,-4-2-2 16,3-1 4-1,-2 4-3-15,2 5 3 0,-2 8-3 16,0 6 0-16,-4 10 0 15,0 16 0-15,0 0 0 16,0 21 0-16,-4 7 0 16,1 10 0-16,3 5 0 15,-3 5 0-15,3 1 0 16,0-1 0-16,0-5 0 16,0-4 0-16,4-8 0 15,-4-7 0-15,4-5 0 16,-4-5-117-16,0-14-59 15,0 0-8-15,0 0-2 16,-11-20-3-16,8-6 18 16</inkml:trace>
  <inkml:trace contextRef="#ctx0" brushRef="#br0" timeOffset="80988.75">23927 9592 99 0,'0'0'60'0,"0"0"6"16,-14-10 0-16,14 10 5 15,0 0 31-15,-12-10-4 16,12 10-6-16,-8-12-11 16,8 12-6-16,-5-15-15 15,5 15-9-15,0-17-18 16,0 17-36-16,7-17-3 15,-7 17 2-15,15-15 2 16,-15 15-1-16,20-14 3 16,-9 11-2-16,2 0 1 15,1 3 0-15,-2-4 0 0,2 4 0 16,-1 5 1-16,0 0 3 16,-13-5 1-16,18 18 2 15,-12-4 4-15,-1 4-3 16,-5 1 4-16,0 1-3 15,0 2 1-15,-9 3-4 16,-5 0 1-16,-1 1-5 16,-7 1 0-16,2-2-2 15,-5 0 1-15,-1 0 0 16,2-3-1-16,2-2 0 16,6-4 0-16,1-3-1 15,5-5-3-15,10-8 0 16,0 0-1-16,0 0 2 0,0 0-1 15,17 0 1 1,-2-3-1-16,6-5 3 0,1 1 3 16,2-1 2-16,3 2-1 15,-5-1 0-15,-3 2 0 16,-2 2 1-16,-6-1 2 16,-11 4 0-16,14 0 0 15,-14 0 1-15,0 0 0 16,0 0 2-16,0 0-1 15,0 0 0-15,0 0-5 16,0 0-113-16,0 0-50 16,0 0-8-16,10-18-7 15,4 11-3-15,1-6-5 16</inkml:trace>
  <inkml:trace contextRef="#ctx0" brushRef="#br0" timeOffset="82301.25">25120 9671 63 0,'0'0'36'16,"0"0"-8"-16,0 0-7 15,0 0-3-15,0 0-2 16,0 0-5-16,0 0-6 16,0 0-4-16,0 0-1 15,0 0 0-15,0 0 0 0,0 0 3 16,0 0 2-16,0 0 3 15,0 0 4-15,0 0 3 16,0 0 5-16,0 0 4 16,0 0 6-16,0 0 1 15,0 0 1-15,0 0 2 16,0 0 7-16,0 0-2 16,0 0-1-16,0 0-7 15,-10-5-6-15,10 5-7 16,-11 3-1-16,11-3-6 15,-14 12-11-15,14-12-3 16,-16 18-1-16,7-6 0 16,0 3-1-16,0-1 1 15,4 3 1-15,-2-2 0 16,4 0-1-16,3-3 0 16,0 1 0-16,0-2 2 0,0-11 0 15,0 17 1-15,0-17 2 16,4 11 2-16,-4-11 3 15,0 0 0-15,16 5 1 16,-16-5 0-16,14-6 1 16,-3 0-1-16,0-1-1 15,-1-1-2-15,1-1-1 16,2 0 3-16,-4-2 35 16,3 4-1-16,-3-5 0 15,-9 12 1-15,15-20 1 16,-9 9 0-16,-6-2 1 0,6 1-6 15,-6-2-33-15,0 1 1 16,0-2 0-16,-4 3 0 16,-1-1 1-16,5 13 0 15,-17-15 0-15,6 12 0 16,-3 3-6-16,-3 3-71 16,2 4-62-16,1 4-24 15,-4 1-11-15,1 4 0 16,0-1-8-16</inkml:trace>
  <inkml:trace contextRef="#ctx0" brushRef="#br0" timeOffset="84160.64">24445 7662 105 0,'-25'-7'60'16,"-6"-5"6"-16,3 2 7 0,-4 1 2 15,5-1-1-15,-4 2-6 16,5 1-19-16,-1 7-15 16,-1 0-6-16,2 5-9 15,0 5-13-15,1 4-4 16,-1 1-4-16,4 6-2 15,0 2 3-15,3 4-1 16,1 3 2-16,1 1 2 16,3 1 3-16,0-1 0 15,5 3 11-15,1 1 10 16,1-1 5-16,7 0 14 16,0-4 1-16,10 2-1 15,2-4-3-15,9 2-1 0,4-8-11 16,5 0-4-1,4-5-13-15,4-1-13 0,3-3 0 16,2-4 0-16,0-2 0 16,1-4 0-16,-2-3 0 15,1 0 0-15,-2-4 0 16,-3-4 0-16,-2-3 0 16,-2-2 0-16,0-4 0 15,-1-3 0-15,-4-3 0 16,0 0 0-16,-7-4 0 15,-2-1 0-15,-8 0 0 16,-3-2 0-16,-9-1 0 16,-9 1 0-16,-3 2 0 15,-9 1 0-15,-1 0 0 16,-7 4 0-16,-1-1 0 0,-4 4 0 16,-1 2 0-16,-3 3 0 15,-1 3 0-15,0 1 0 16,-3 4 0-16,2 2 0 15,-1 5 0-15,6 0 0 16,0 0 0-16,6 0 0 16,2 6 0-16,6 0 0 15,4 1 0-15,3-1-42 16,7 4-63-16,0 3-41 16,7-1-16-16,0 6-11 0,0-1-5 15,7 8-1 1</inkml:trace>
  <inkml:trace contextRef="#ctx0" brushRef="#br0" timeOffset="89066.89">24680 7288 173 0,'0'0'79'16,"0"0"-3"-16,0 0-12 0,0 0-8 15,0 0-8-15,0 0-9 16,0 0-11-16,15-13-13 16,0 13-13-16,-2-5-5 15,7 5-1-15,1-5-1 16,1 5-1-16,0 0 2 15,1 6 0-15,-1-3 2 16,2 2-1-16,1 2 1 16,-1-1 1-16,3 2 0 15,-4-2 6-15,-1 2 7 16,-5 0 49-16,-3 7 3 16,-14 0-1-16,-9 4 0 15,-13-1 0-15,0 4-1 16,-9-4-5-16,4 4-29 0,-2-3-28 15,3-5 0-15,8-1 0 16,8-6 0-16,10-7 0 16,8 13 0-16,9-8 0 15,5-2 0-15,9 1 0 16,2 0 0-16,7-1-3 16,-4 1 3-16,1-1-1 15,-7 1 2-15,-4-1 2 16,-10 3-3-16,-3-2 0 15,-13-4 0-15,0 17 0 16,-10-9 0-16,-5 0 0 16,-5 3 0-16,-6 0 0 15,0-1 0-15,-4 1 0 0,-1-4 0 16,0 0 0 0,1-2 0-16,3 0 0 0,1-5-38 15,4 0-124-15,10 0-18 16,-1-11 2-16,13 11-13 15,-13-17 3-15</inkml:trace>
  <inkml:trace contextRef="#ctx0" brushRef="#br0" timeOffset="90895.02">22392 9455 70 0,'0'0'18'0,"-16"12"-4"0,11 3-5 15,-3-2-9-15,0 5 16 16,5-2-1-16,3 2 0 16,-3-5 7-16,8-3 29 15,-5-10 8-15,29 4 4 16,-10-10 4-16,3-3-3 16,1-3 21-16,-3-2 9 15,2 0-5-15,-10-5-29 16,-1 4-4-16,-11-5-5 15,0 7-2-15,-12-1-17 0,-7 4-17 16,-1 2-12 0,-5 3 0-16,-4 5 0 0,-1 0-60 15,5 11-39 1,-2 3-37-16,2-1-29 0,6 6-9 16,-3-1-2-16,6 4-2 15</inkml:trace>
  <inkml:trace contextRef="#ctx0" brushRef="#br0" timeOffset="91316.93">21438 9615 37 0,'-6'-18'74'0,"6"18"-38"15,-10-4-13-15,10 4 1 16,-18 19-3-16,8-2-11 16,-3 6-8-16,4 1 8 15,1 4-3-15,1-3 1 16,7-6 3-16,0-1 64 15,12-6 19-15,3-7 2 16,1-5-2-16,3-7-9 0,1-2 1 16,-1-8 2-1,-2 2-3-15,-6-8-61 0,-2 3-20 16,-3 0 3-16,-6 2-2 16,-6 5-35-16,-5 3-62 15,-8 3-55-15,3 7-14 16,-11-3-7-16,4 3-2 15,-4-6-5-15</inkml:trace>
  <inkml:trace contextRef="#ctx0" brushRef="#br0" timeOffset="92473.14">21692 7377 118 0,'-7'-18'71'15,"7"18"9"-15,-3-15 5 16,3 15-1-16,-5-11-8 16,5 11-12-16,0 0-2 15,0 0-11-15,0 0-15 16,0 0-20-16,5 13-13 15,-2 4-3-15,4 5 0 0,-2 7 1 16,2 3-3-16,1 7 2 16,-2 3 7-16,1-1 0 15,-3 1 0-15,1-6-2 16,-2-3-3-16,-3-6 3 16,0-4-1-16,0-8 14 15,2-2 10-15,-2-13 3 16,0 0-1-16,0 0-3 15,-5-17 8-15,-1-8-8 16,4-3 2-16,-4-12-16 16,4-5-13-16,2-5-2 15,-5-1 2-15,5 3 2 16,0 8-5-16,0 6 7 0,0 7-2 16,-5 8-2-16,5 19 0 15,0 0 0-15,0 0 0 16,-9 28-59-16,9-1-57 15,0 6-43-15,9 14-9 16,1 0-6-16,10 8-4 16,0-3 9-16</inkml:trace>
  <inkml:trace contextRef="#ctx0" brushRef="#br0" timeOffset="121826.51">24352 5475 226 0,'0'-14'154'0,"-3"-2"-9"16,3-2-21-16,0 0-14 16,2-2-19-16,7 4-17 0,-2-3-18 15,4 6-21 1,-1-1-27-16,1 3-8 0,-11 11 0 15,16-12 0-15,-16 12 0 16,15 12 0-16,-15 4 0 16,0 8 0-16,0 5 0 15,-7 6 0-15,-2 2 0 16,-1 3 0-16,-2-1 0 16,-1-1 0-16,3-7-5 15,0-4 4-15,3-8 0 16,5-3 2-16,2-6 2 15,0-10 0-15,18 9-3 0,-3-9 0 16,5-3 0-16,2-2 0 16,4-2 0-16,1 0 0 15,3 0 0-15,-2-1 0 16,-3 1 0-16,-6 1 0 16,-3 2 0-16,-5 0 0 15,-11 4 0-15,14-3-59 16,-14 3-74-16,0 0-32 15,0 0-11-15,0 0-7 16,-16-16 0-16,16 16 59 16</inkml:trace>
  <inkml:trace contextRef="#ctx0" brushRef="#br0" timeOffset="122139.01">24610 5358 336 0,'6'-18'183'0,"-6"18"-16"16,0 0-40-16,0 0-22 16,0 0-18-16,-11 11-69 15,9 11-18-15,2 5 0 16,-8 8 0-16,3 5 0 16,-1 6 0-16,-1 4 0 15,3 2 0-15,-1-5 0 16,5-1 0-16,-5-5 0 15,5-5 0-15,0-4 0 16,0-5 0-16,0-9 0 16,0-6 0-16,6-2-110 0,-6-10-53 15,0 0-11-15,6-10-1 16,-9-15-4-16,3-2-8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22:58.761"/>
    </inkml:context>
    <inkml:brush xml:id="br0">
      <inkml:brushProperty name="width" value="0.05292" units="cm"/>
      <inkml:brushProperty name="height" value="0.05292" units="cm"/>
      <inkml:brushProperty name="color" value="#FFFFFF"/>
    </inkml:brush>
  </inkml:definitions>
  <inkml:trace contextRef="#ctx0" brushRef="#br0">10793 9527 93 0,'0'0'49'0,"-3"-12"-8"0,3 12-10 15,0 0-7-15,0 0-9 16,0 0-2-16,0 0-8 15,0 0 9-15,22-7-5 16,-2 7 3-16,7-5-4 16,11 2 4-16,10-2-1 15,12-2 0-15,5 1 0 16,5 0-12-16,-1-1 0 16,3 1 1-16,-7 1 0 15,-4 2 1-15,-14 3 1 16,-6-3 0-16,-9 3 2 15,-12 0 0-15,-3 3 4 0,-17-3 4 16,13 6 2 0,-13-6 2-16,0 0-1 0,0 0 0 15,-10 9-26-15,10-9-41 16,-11 0-29-16,11 0-17 16,-11 4-4-16,11-4-4 15</inkml:trace>
  <inkml:trace contextRef="#ctx0" brushRef="#br0" timeOffset="10174.1">22690 10902 81 0,'-10'-10'126'0,"-12"-5"-27"16,0 4-3-16,-1-2 8 15,-3 2 1-15,0 1 3 16,-4-1-5-16,2 4-12 15,1-2-28-15,1 5-18 16,3-3-43-16,1 1-2 16,2 2 0-16,6 0 0 15,2 4 0-15,12 0 0 0,-15-4 0 16,15 4 0-16,0 0 0 16,27 9 0-16,2-4-4 15,10 2-1-15,14 3 3 16,11 0-3-16,10 1 7 15,11 0-7-15,3-1 6 16,2 0-5-16,-4 0 4 16,-4 0-4-16,-12 0 3 15,-10-2 1-15,-9-2 1 16,-17 0 5-16,-10 0-3 16,-12-3 2-16,-12-3 0 15,-14 4 2-15,-17-4-7 16,-14 0 0-16,-9 0 0 0,-9 0 0 15,-13 0 0 1,-5 0 0-16,-3 0 0 0,1 3 0 16,7-3 0-16,9 0 0 15,12 3 0-15,12-3 0 16,12 0 0-16,14-3-3 16,17 3 1-16,10-10 0 15,20 4-100-15,8 1-37 16,8 1-35-16,7 9-10 15,-4-1-5-15,4 12 1 16</inkml:trace>
  <inkml:trace contextRef="#ctx0" brushRef="#br0" timeOffset="10986.55">22369 11269 305 0,'-41'-16'193'0,"4"5"-35"16,6 1-33-16,7-1-22 16,8 4-15-16,16 7-37 15,0-13-51-15,20 9 0 16,19 0 0-16,16 4-9 15,17-6 4-15,17 2 3 0,15 4 0 16,17-5 1-16,1 5 0 16,3-3 2-16,-7 3 3 15,-13 0 0-15,-14 0 1 16,-18 0-2-16,-21 4 0 16,-19-1-3-16,-16 2 0 15,-17-5 0-15,-29 13-5 16,-13-6 1-16,-17-1-1 15,-19 3 3-15,-14 1 1 16,-18-2 0-16,-11 2 2 16,-6-2 0-16,2 1 3 15,8-1-2-15,19 0-1 16,15-1 1-16,20-3 0 16,18 0 0-16,24 1-3 15,21-5-2-15,11 6-2 16,22-6 2-16,18-4 1 15,14 1-1-15,11-2 0 0,17-1 0 16,12-2 1-16,7-3 3 16,2 1-1-16,2 0 2 15,-10 1 1-15,-13 1 0 16,-14 2 1-16,-18 2-1 16,-19 0 0-16,-22 4-1 15,-20 0-1-15,-34 5 0 16,-18 1-2-16,-20 0-1 15,-14 2-1-15,-10 1 1 16,-10 1 0-16,-1-2 2 16,5 2 0-16,15-3 1 15,15-4 0-15,22 0-1 0,19-3-3 16,31 0 0-16,14-6 1 16,33-1-1-16,24-5 0 15,16 1 1-15,9-3 0 16,9 1 4-16,1-2 2 15,-13 4 4-15,-18 2-2 16,-20 4-1-16,-27 5-4 16,-28 0-143-16,-24 17-42 15,-35-13-5-15,-10 7-4 16,-19-17-4-16</inkml:trace>
  <inkml:trace contextRef="#ctx0" brushRef="#br0" timeOffset="52742.08">21781 12647 188 0,'0'0'132'0,"-16"8"5"15,16-8-3-15,-16 5-17 16,16-5-5-16,-20 0-17 16,20 0-14-16,-16 7-54 15,16-7-27-15,-17 5 0 16,17-5 0-16,-14 3 0 16,14-3 0-16,0 0 0 15,-11 4 0-15,11-4 0 16,0 0 0-16,0 0 0 0,0 0 0 15,21 0 0 1,-8 4 0-16,8-4 0 0,4 6 0 16,7-3 0-1,8 3 0-15,9 0 0 0,5-1 0 16,3 2 0-16,11 0 0 16,2 2 0-16,5-1 0 15,8 2 0-15,0-1 0 16,2 1 0-16,0 0 0 15,-2-1 0-15,-5-1 0 16,-4-1 0-16,-7-2 0 16,-6 0 0-16,-8-2 0 15,-8-3 0-15,-6 5 0 16,-6-5 0-16,-3 3 0 16,-7-3 0-16,-1 0 0 0,-7 4 0 15,-3-4 0-15,-12 0 0 16,14 0 0-16,-14 0 0 15,0 0-76-15,0 0-51 16,0-15-19-16,0 15-33 16,-19-15-6-16,3 3-9 15,-2 4 78-15</inkml:trace>
  <inkml:trace contextRef="#ctx0" brushRef="#br0" timeOffset="53195.2">22002 12850 464 0,'-19'-4'185'0,"4"4"-36"16,0-6-26-16,15 6-28 15,-10 0-88-15,10 0-7 16,0 0 0-16,0 0 0 16,13 0 0-16,2 4 0 15,7-1 0-15,12 1 0 16,12 2 0-16,12 0 0 0,16 1 0 16,10-1 0-16,11 0 0 15,9 1 0-15,4-1 0 16,8 1 0-16,1-2 0 15,-2 1 0-15,-2 0 0 16,-2 0 0-16,-9-2 0 16,-10 0 0-16,-8 0 0 15,-17-4 0-15,-14 4 0 16,-13-4 0-16,-10 4 0 16,-13-4 0-16,-4 0 0 15,-13 0-67-15,0 0-99 16,0 0-18-16,-27 0-9 15,6 0-1-15,-16-9-5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5-09T10:32:00.822"/>
    </inkml:context>
    <inkml:brush xml:id="br0">
      <inkml:brushProperty name="width" value="0.05292" units="cm"/>
      <inkml:brushProperty name="height" value="0.05292" units="cm"/>
      <inkml:brushProperty name="color" value="#FFFFFF"/>
    </inkml:brush>
  </inkml:definitions>
  <inkml:trace contextRef="#ctx0" brushRef="#br0">7990 11448 172 0,'0'-18'82'0,"0"18"-2"16,0-17 8-16,0 17 17 0,0-20-14 16,0 20-5-16,7-21-9 15,-7 21-6-15,9-25-11 16,-9 25-15-16,24-35-20 15,-9 11-24-15,4 1 0 16,0-2 0-16,2-3 2 16,3 0-1-16,2-1 0 15,0 1 0-15,1-1 0 16,-1 8-2-16,0-4 1 16,-2 5-1-16,5 1 0 15,-1 3-1-15,-2-1 1 16,10 2-1-16,-2-4 1 15,1 0-1-15,6-1 1 0,8-1-1 16,0-3 0-16,1 2 1 16,2-2 0-16,-4 5-1 15,1-1 1 1,1 1 0-16,-7 1 0 0,1 3 0 16,-7 0 1-16,4 0-2 15,0 2 2-15,2-3-1 16,-1 2 1-16,6 0-2 15,-7 1 0-15,7 0 1 16,1-1-1-16,-3 1 1 16,1-1-1-16,4-2 3 15,-2 4-3-15,-5-4 4 16,6 4-3-16,2-1 2 0,1-4-5 16,3 5 7-16,4-3-7 15,0 3 3-15,2-4-3 16,0 2 3-16,9-2-3 15,-2-1 4-15,0 4 0 16,-1-1-2-16,0 0 0 16,-1 2 1-16,2-2-1 15,3 3 0-15,6-3 0 16,-3 3 0-16,3-4 1 16,6 0 0-16,2 3 1 15,2-3-2-15,-2 2 1 16,-3 1 1-16,-5 6-1 0,-4 1 0 15,-7 5 0-15,-5-7 0 16,3 7 0-16,3 0 1 16,0 0-1-16,1 0 1 15,4 0 0-15,1 0-1 16,-2 0 0-16,2 0 0 16,-1 7-1-16,-6-7 0 15,3 0 1-15,-4 0 0 16,-8 0-1-16,-2 0 1 15,7 0 0-15,-6 0 1 16,2 5 0-16,3-5-1 16,-7 4 0-16,-2-4-1 15,2 9 1-15,0-9 1 16,7 10-2-16,-5-5 1 16,-2-5-1-16,-1 8 1 0,1-3-1 15,5-5 1-15,-6 10-1 16,-4-4 1-16,6-6 0 15,0 7 1-15,-1-2-1 16,0 2 1-16,-2 0-1 16,8 0 2-16,-1-3-1 15,-5 3-1-15,-3 3 1 16,-4 1-1-16,0-2 0 16,0 1 1-16,2 2-1 15,-1-1 1-15,0 3-2 16,5-3 2-16,3 1 0 15,-2 2-1-15,0 2 5 16,-2 0-5-16,-1 0 5 16,-2 2-9-16,-4 1 9 15,-1 4-10-15,-7-2 9 0,4 3-8 16,-1-6 4-16,-3 7-4 16,-6-3 4-16,5 1 1 15,-10-5-1-15,3 3 1 16,-5 0-1-16,-1-3 0 15,1 5 0-15,-3-5 1 16,2 3 0-16,-2 1-1 16,3 1 0-16,4 0 0 15,0 2 0-15,-1-2 1 16,1-2-2-16,-1 2 1 16,3-1-1-16,-6-2 1 0,-2-2 1 15,-1 1 0 1,-1-1 0-16,-2 3-1 15,0 3 1-15,1 1 0 16,-1 0-1-16,0 3 1 0,0-3-2 16,0 2 2-16,-2-5-2 15,1 1 2-15,-3-4-1 16,-4-3 3-16,-11-16-2 16,22 27 1-16,-22-27 1 15,10 18-1-15,-10-18 1 16,0 0-1-16,0 0 0 15,0 0-2-15,0 0-1 16,0 0 0-16,0 0-1 16,11-22 1-16,-11 4 0 15,-7-3-1-15,7-5 1 0,-4-4 0 16,4-2 1-16,-10-1-2 16,10 6 2-16,-10-3-1 15,6 7 1-15,4 2 0 16,-8 2 0-16,8 19-1 15,-4-18 2-15,4 18-2 16,0 0 0-16,0 0 1 16,0 0 0-16,0 0 0 15,0 0 0-15,-9 28 1 16,9-6-2-16,6 4 2 16,-6 9-2-16,12 7 2 15,-2 3-3-15,4 5 2 0,3-3-3 16,4-4 2-16,-2 1-1 15,1-8 4-15,-2-6 1 16,-5-4 1-16,-7-5 0 16,-6-1 1-16,-19-7 0 15,-7-6-3-15,-21-7-2 16,-4 0 0-16,-8 0 0 16,-8-8 0-16,5-9 0 15,3-5 0-15,16-3-81 16,9 2-71-16,16-14-12 15,18 11-7-15,11-6 2 16,11 13-7-16</inkml:trace>
  <inkml:trace contextRef="#ctx0" brushRef="#br0" timeOffset="2346.38">13087 11155 84 0,'0'0'65'16,"0"0"10"-16,0 0 10 16,0 0 22-16,0 0 1 15,0 0-3-15,0 0-7 16,0 0-15-16,-13-19-20 15,13 19-16-15,12-23-16 16,-12 23-23-16,19-36-6 16,-5 12-1-16,3-2 0 15,3-4 0-15,8-3 1 16,6-3-3-16,6-2 2 16,3-4-1-16,10-1 2 15,11-4-3-15,2 1 3 16,3-5 1-16,12-4-6 15,3-1 6-15,4 3-6 16,8-1 6-16,-3 4-7 0,4-1 7 16,1 2-7-16,-2 5 2 15,3 0 3-15,-1 2-2 16,-7 4 2-16,4 2-1 16,0-3 1-16,-6 6-1 15,4 1 1-15,5 4 0 16,-3 1 0-16,0 1-1 15,8-1 0-15,1 1-1 16,-1 1 1-16,4-1-1 16,-2 1 1-16,-2 5-2 15,7-5 2-15,1 7 0 0,-3-1 0 16,1 4 0-16,4 3 1 16,-1 3 0-16,-5 0 0 15,-3 4-1 1,-3 5 1-16,-4 0-1 0,-3 0 0 15,-4 0 0-15,-6 12 0 16,2-4 0-16,1 4 0 16,-3 0 1-16,-6 1-1 15,-1 2 0-15,1 1-2 16,-8 5 2-16,-1-1-2 16,-5 3 1-16,-2-1 0 0,-5 6 0 0,0-3 0 15,3 3 1 1,-7-1 0-16,-1 1 1 15,-2 0-2-15,-2-3 2 16,-1 7-1-16,1-3 1 16,-5 1-2-16,0 0 1 15,-3-2 0-15,-1 4 0 16,-4-2-1-16,1-2 1 16,-3 0-1-16,1-1 1 15,2-2 0-15,-1-2 1 0,1 1 6 16,0-1-6-16,0 4 5 15,-3-6-8-15,1 6 9 16,1-2-9 0,-9 0 8-16,8 3-9 15,-3 1 2-15,-2 2-1 16,2-1 1-16,2 2 1 0,2 3-1 16,1-2 1-16,-2 6 0 15,-1-1 0-15,1 0-1 16,-4 2 2-16,-1 2-2 15,0-4 2-15,-5 0-1 16,2-1 2-16,-3 0-1 16,-3-3 1-16,-4-1-1 15,-2 0 1-15,-4-4-1 16,4-5 0-16,-6-1-1 0,1-4 1 16,-9-19-1-16,17 27 1 15,-17-27 0-15,0 0 1 16,0 0 0-1,19 11 0-15,-19-11-2 0,0 0-1 16,10-30 1-16,-10 7-1 16,6-12-1-16,-6-6 0 15,0-10 0-15,0-2-1 16,0-7 3-16,0 5-1 16,0 3 2-16,0 14-1 15,0 3 3-15,-6 13-1 16,6 22 1-16,-8-20-1 15,8 20 1-15,0 0-1 0,0 0-1 16,0 0-1-16,-9 29-1 16,9-5 0-16,0 6-1 15,5 11 1-15,-1 8 0 16,4 7 1-16,1 6-2 16,5-1 2-16,-2-4-2 15,-2-6 3-15,6-5-2 16,-6-8 5-16,-3-10-1 15,-4-5 2-15,-3-23-1 16,-12 25 0-16,-15-25 1 16,-9 0-1-16,-16-5-2 15,-5-6-2-15,-8-4 0 16,-3-5 0-16,8-2 0 16,3-1 0-16,11 3-92 15,10 4-68-15,-2-8-3 0,5 12-7 16,-20-13-4-16,-1 10-5 15</inkml:trace>
  <inkml:trace contextRef="#ctx0" brushRef="#br0" timeOffset="5018.26">23187 12578 18 0,'0'0'5'0,"0"0"-3"0,0 0-1 15,0 0-5-15,-17 18 4 16,17-18-7-16,0 0-8 16,0 0 15-16,0 0 0 15</inkml:trace>
  <inkml:trace contextRef="#ctx0" brushRef="#br0" timeOffset="14261.83">19065 16497 482 0,'-10'-26'155'0,"10"26"-32"15,0-30-21 1,-4 9-34-16,4 21-41 0,12-35-26 16,-12 35 0-16,24-34-2 15,-8 18 1-15,4-1-1 16,1 4-1-16,8 1 1 16,-6 2-2-16,10 4 2 15,-8 6 0-15,3 0-1 16,-2 0 2-16,0 16 0 15,-9 2 2-15,2 10 0 16,-4 5 1-16,-15 6-1 0,0 9 2 16,-10 1-2-16,-7 3 1 15,-6-4 0 1,-13 5 0-16,0-7-1 16,-5-5 2-16,-2-4-3 15,5-9-9-15,3-4 9 0,13-9-8 16,3-9 6-16,19-6 3 15,-21 0-2-15,21 0-2 16,0 0 3-16,12-17 6 16,6 8-5-16,2 2 5 15,9-2-7-15,6 4-3 16,1 5 2-16,7-9 0 16,0 9 1-16,-5 0 1 0,0 8-2 15,-4-3 3-15,-1 8-61 16,-3-1-67-16,-5-4-40 15,8 4-10-15,-4-12-1 16,8 0-1-16</inkml:trace>
  <inkml:trace contextRef="#ctx0" brushRef="#br0" timeOffset="14574.38">20269 16158 479 0,'7'-25'177'0,"-7"25"-13"0,0 0-60 15,14 37-67-15,-11-4-34 16,6 15-4-16,-2 10 4 15,1 5-1-15,-1 6 2 16,-3 2-4-16,6-1 3 16,-10-2-2-16,0-11-42 15,5-4-56-15,-5-9-34 16,10-13-14-16,1-13-24 16,-11-18 0-16,34-12-10 15</inkml:trace>
  <inkml:trace contextRef="#ctx0" brushRef="#br0" timeOffset="14870.95">20589 16522 268 0,'0'28'138'16,"-13"4"-11"-16,6 1-17 15,7 8-11-15,-9-7-7 16,9 4-10-16,14-16-38 0,3 0-31 15,14-17-13-15,7-5 0 16,2-14 0-16,10-4 0 0,-6-7-2 16,-4-4 1-16,-11-4 0 15,-5 0 0-15,-18 1 2 16,-6 0-1-16,-18 9 2 16,-4 0-4-16,-11 6 2 15,-5 2-37-15,4 8-76 16,-2 7-46-16,0-9-15 0,8 4-5 15,6-16 0-15,22 21 51 16</inkml:trace>
  <inkml:trace contextRef="#ctx0" brushRef="#br0" timeOffset="15152.16">20874 15714 489 0,'0'0'183'15,"17"-17"-27"1,-17 17-55-16,0 0-47 16,19 33-61-16,-16 2-2 0,-3 7 2 15,11 6 1-15,-8 8 4 16,4 1-48-16,0 8-69 15,0-2-41-15,-7-12-10 16,24-5-2-16,-16-16-4 16</inkml:trace>
  <inkml:trace contextRef="#ctx0" brushRef="#br0" timeOffset="16167.78">22572 16165 415 0,'0'0'128'0,"0"0"-8"0,0 0-14 15,0 0-20-15,0 0-25 16,0 0-47-16,0 0-16 16,-8 28 0-16,8-7 0 15,5 10 0-15,-5 9 1 16,5 10 0-16,5 7 2 16,-5 6-2-16,1-1 3 15,-6 1 1-15,6-3-1 16,-6-7-1-16,0-7-4 15,0-11 4-15,0-12-78 16,0-23-52-16,18 18-33 16,-18-18-11-16,22-34-6 15,-6-8 1-15</inkml:trace>
  <inkml:trace contextRef="#ctx0" brushRef="#br0" timeOffset="16431.8">23218 15953 194 0,'0'0'144'0,"0"0"-3"16,7 36-26-16,-7-5-22 16,0 14-20-16,0 9-16 15,5 9-9-15,-5 3-8 16,9 11-11-16,-9-2-28 15,0-8 2-15,0-4-3 0,-7-9-66 16,7-12-41-16,0-3-32 16,0-39-20-16,12 26-16 15,-12-26-3-15,29-30 64 16</inkml:trace>
  <inkml:trace contextRef="#ctx0" brushRef="#br0" timeOffset="16705.93">23607 16310 83 0,'-12'45'45'0,"12"8"-2"16,0-11-4-16,6-5 44 0,4-9 19 15,-10-28-5 1,29 18-2-16,-12-26-2 0,6-4 0 15,-11-12-6-15,3 0-5 16,-8-16-55 0,-7 3-27-16,0-3-2 15,-10-1 0-15,-6 2-3 0,-8 1-4 16,0 5-110-16,-3 6-47 16,-6-6-18-16,10 10 1 15,-2-18-3-15</inkml:trace>
  <inkml:trace contextRef="#ctx0" brushRef="#br0" timeOffset="17002.75">23804 15410 509 0,'0'0'171'16,"0"0"-33"-16,0 0-40 15,0 0-41-15,0 22-59 16,0 1-1-16,0 5-2 16,5 7 4-16,-5 6-5 15,5 5 4-15,2 12-77 16,-7 2-54-16,0-3-40 0,9 9-1 15,-9-7-5 1,5 18-1-16</inkml:trace>
  <inkml:trace contextRef="#ctx0" brushRef="#br0" timeOffset="19690.29">21897 17816 439 0,'-12'-28'155'0,"3"0"-21"16,-3 3-17-16,12 25-31 15,-17-37-43-15,17 37-39 0,-12-25-1 16,12 25-3-16,0 0-3 16,0 0-3-16,-21 7 0 15,21 13 1-15,-5 15 2 16,5 7-4-16,0 6 3 15,0 8-1-15,0 10 5 16,0 0-1-16,5 1 2 16,4-3-3-16,-2-10-2 15,-2-8-92-15,3-9-55 16,6-2-24-16,-14-35-6 16,23 24-1-16,-23-24 31 15</inkml:trace>
  <inkml:trace contextRef="#ctx0" brushRef="#br0" timeOffset="20034">22260 17890 563 0,'0'0'150'15,"-24"15"-29"-15,12 10-42 16,-5 2-59-16,3 3-30 15,0 5 4-15,2 0 0 16,7-1 5-16,5 0 2 16,0-6 1-16,9-6 0 15,-9-22 2-15,29 25 1 16,-8-25 3-16,6 0 1 16,-4-7 2-16,1-1-2 15,-5-10 0-15,-4 0-1 0,-3-8-2 16,-5 1-4-16,-7 0-2 15,-7-3-4-15,-5 8-3 16,-3-7-20-16,1 9-107 16,-3 9-37-16,-7-9-18 15,24 18 11-15,-35-36-9 16</inkml:trace>
  <inkml:trace contextRef="#ctx0" brushRef="#br0" timeOffset="20518.38">22481 17355 592 0,'0'0'179'0,"0"0"-54"16,0 0-65-16,-5 23-65 16,5 9-4-16,-11 8 0 15,11 7 2-15,0 4 4 16,0 6 3-16,7 1 0 0,0-5 1 16,-3-4 1-16,8-16 0 15,-5-6 0-15,-1-11 5 16,-6-16 2-16,0 0-3 15,21-6 2-15,-21-19 1 16,0-7-2-16,0-11 0 16,0-7-1-16,0-7-4 15,0 2-3-15,-9 1-1 16,9 6-3-16,-5 9-1 16,5 13 0-16,-8 8-2 15,8 18-1-15,0 0 1 16,0 0 0-16,0 35-47 15,0-6-67-15,12 6-38 16,7 13-14-16,-4-3 2 16,11 15-4-16</inkml:trace>
  <inkml:trace contextRef="#ctx0" brushRef="#br0" timeOffset="21353.25">23285 17388 205 0,'0'0'76'0,"23"-12"15"15,-23 12 15-15,0 0-18 16,0 0-13-16,-18 9-8 16,18-9-5-16,-37 5-2 0,14 2-3 0,-10-7-31 15,2 0-25 1,-3 0 0-16,0 0 1 0,3-9 0 15,3 9 0-15,4 0-2 16,3 0 1-16,21 0 0 16,-19 0-2-16,19 0-2 15,0 0 1-15,0 0 0 16,-14 18 0-16,14 1 0 16,6 8 0-16,-6 13 1 15,10 6 1-15,-5 18 2 16,2 9 3-16,-2 7-3 0,-5 4-2 15,2-5 2 1,-2-1-2-16,0-6 2 0,0-5-3 16,-2-7 0-16,-3-9-3 15,-2-4 3-15,7-5 3 16,-8-4-4-16,8-3 3 16,-13-5-1-16,13-4 1 15,0-10-1-15,0-16 1 16,0 18 0-16,0-18 2 15,0 0 2-15,18-6 1 16,-18 6-1-16,29-14 1 16,-7 1 1-16,9 1 0 15,6-3-2-15,12 1-1 16,5-7-5-16,10 1-93 0,8-6-59 16,12 8-24-16,3-10-5 15,6 7 0-15,-9-9 5 16</inkml:trace>
  <inkml:trace contextRef="#ctx0" brushRef="#br0" timeOffset="22118.88">24803 17305 171 0,'0'0'90'15,"0"0"-1"-15,0 0 5 16,-17-12 6-16,17 12-4 15,0 0-16-15,0 0-15 16,0-21-11-16,0 21-9 16,17-19-10-16,-17 19-13 15,31-25-15-15,-9 15-7 16,1-1 0-16,6 1 0 0,-1 1-2 16,-3 5 1-1,-2 4-1-15,-1 0-1 16,-3 7 0-16,-2 0 0 15,-17-7 0-15,28 25 1 16,-13-8-2-16,-3 1 2 16,-3 1-1-16,0 8 1 0,-9 3-1 15,0 6 0-15,0 4 0 16,-14 5 2-16,9 3-2 16,-6 3 4-16,5 3-3 15,6-2 3-15,0 0-1 16,0-4 4-16,6 3-3 15,3-2-3-15,-2-3 3 16,0 1-2-16,0-4 2 16,-7-3-3-16,7-3 2 0,-7-2-5 15,0-10 5-15,0-2 0 16,0-5 0-16,0-18 0 16,-7 21 0-16,7-21-1 15,0 0 1-15,0 0 1 16,0 0-1-16,0 0 0 15,0 0 0-15,0 0 0 16,0 0-1-16,0 0 1 16,0 0-1-16,0 0 0 15,0 0 0-15,-24 12 1 16,8-12-1-16,-10 0 1 16,2-7 0-16,-10-2-15 15,-4 4-87-15,-5 5-41 0,-11-18-23 16,8 13-4-16,-14-9-2 15,11 5 43-15</inkml:trace>
  <inkml:trace contextRef="#ctx0" brushRef="#br0" timeOffset="22665.75">23557 17590 522 0,'0'0'174'16,"0"0"-45"-16,0 0-51 16,0 0-48-16,0 33-35 15,0 0 1-15,4 4 1 16,3 7 6-16,3 2-4 15,-1 6-2-15,5-6-75 16,-6-4-38-16,2-10-31 16,8-4-21-16,-18-28-12 15,20 29-3-15</inkml:trace>
  <inkml:trace contextRef="#ctx0" brushRef="#br0" timeOffset="22900.12">23959 17780 478 0,'31'-11'154'15,"7"2"-21"-15,1 2-20 16,-2-2-46-16,0 4-59 16,-4 5-10-16,-10-9 2 15,-1 9-1-15,-22 0-16 16,28 0-52-16,-28 0-39 0,0 0-24 15,0 0-26-15,0-20-8 16,0 20-11-16,0 0 54 16</inkml:trace>
  <inkml:trace contextRef="#ctx0" brushRef="#br0" timeOffset="24493.91">24131 17453 492 0,'0'0'127'0,"0"0"-13"16,-19 18-23-16,19 12-26 16,-15 0-41-16,6 12-28 15,-1 4 1-15,1 3 3 0,-3 1 1 16,2 2 3-16,-1-2-4 16,1-5-18-16,5-4-71 15,-2-6-30-15,0-10-29 16,7-2-11-16,0-23-9 15,0 0-6-15</inkml:trace>
  <inkml:trace contextRef="#ctx0" brushRef="#br0" timeOffset="24712.63">23969 17577 471 0,'-5'-22'147'0,"5"22"-21"16,-9-19-22-16,9 19-34 0,0 0-31 15,0 0-39-15,21 30-2 16,-4-5-2-16,7 7 0 16,4 10 0-16,5 5 5 15,6 8-46-15,3-2-46 16,1 0-38-16,2-1-25 16,-9-17-22-16,5 5-5 15,-13-21 13-15</inkml:trace>
  <inkml:trace contextRef="#ctx0" brushRef="#br0" timeOffset="25197.03">24450 17663 370 0,'0'0'183'16,"-9"-35"-12"-16,9 14-52 15,0 4-42-15,0-7-35 16,12 8-40-16,-12 16-1 16,24-28-2-16,-24 28-1 15,30-9 0-15,-13 9-3 16,0 11 1-16,2 1-1 15,2 7 0-15,-1 4-1 16,-1 4 3-16,-3 1-1 0,1 7 2 16,-8 4 0-16,-9 5 4 15,-7 3-4-15,-10 5-1 16,-1-5 2-16,-8-1-4 16,4-6 5-16,-2-4-3 15,7-13 3-15,6-5-4 16,11-18 8-16,0 0 0 15,0 0 1-15,30 0 2 16,-6-11 0-16,9 0 0 16,-2-2 0-16,5-2-36 15,5 1-96-15,4 7-36 16,-14-11-21-16,7 13 7 16,-24-13-12-16</inkml:trace>
  <inkml:trace contextRef="#ctx0" brushRef="#br0" timeOffset="28911.96">4793 13883 356 0,'-19'0'128'16,"19"0"-8"-16,-20-7-12 16,20 7-8-16,0 0-19 15,0 0-27-15,17-4-56 16,5 4 0-16,9 0 1 16,17 0 1-16,6 0 0 0,13-5 0 15,12 5 0-15,6-10 0 16,4 4 0-16,3-1 1 15,-5 0-2-15,-11 2 0 16,-7 5 0-16,-16-7 2 16,-11 7 2-16,-15 0 2 15,-27 0 2-15,0 0 0 16,0 0 1-16,-32-10 0 16,-6 10-1-16,-16 0-3 15,-9 0-1-15,-15 0-1 16,-11 0-3-16,1 0 0 15,-4 6 0-15,1-6 0 16,5 0 0-16,12 0 1 16,7 0 0-16,13 0-1 15,9 4 1-15,20-4 0 0,4 8 0 16,21-8-1-16,0 0-1 16,0 25-1-16,21-16 0 15,8-2-1-15,12 0 0 16,18-7 1-16,11 6-1 15,18-6 2-15,12-6 0 16,5 0 0-16,2 0 1 16,-5-5 0-16,-6 4 1 0,-15 0-1 15,-17 7 1 1,-11-9 3-16,-18 9 2 0,-16 0 0 16,-19 0 1-1,0 0 0-15,-31-5-1 16,-11 5 0-16,-11-5 0 15,-19-2-1-15,-15 7-3 0,-16-8-1 16,-5 8-1-16,-4 0 1 16,3 0 0-16,9 0 1 15,16 0-1-15,18 6-3 16,18 1-2-16,21-2 1 16,27-5 0-16,22 7-2 15,18-7 1-15,13 0 0 16,7 0 0-16,13-5 2 15,4 5 2-15,-3-7 0 0,-5 7 1 16,-9-7 1-16,-10 7 0 16,-13 0 2-16,-15 0 3 15,-22 0 0-15,26 0 0 16,-26 0-1-16,0 0 1 16,-30 0-1-1,12 0-1-15,0 0 0 0,-1 0 0 16,-3 0-2-16,1 0-1 15,21 0-45-15,-29 0-56 16,29 0-39-16,0 0-15 16,-26 16-15-16,26-16-1 15,-19 25-3-15</inkml:trace>
  <inkml:trace contextRef="#ctx0" brushRef="#br0" timeOffset="29958.79">23359 12550 277 0,'0'0'163'0,"0"0"-28"16,0 0-20-16,0 0-18 15,0 0-5-15,0 0-22 16,19-9-39-16,-19 9-33 16,30 6 0-16,1-6 1 15,6 5-1-15,8-5 0 16,9 8 1-16,3-8 1 15,-1 0 0-15,-6 5 1 16,-3-5 0-16,-11 0 2 16,-12 0 1-16,-24 0 1 15,21 0 0-15,-21 0-1 0,0 0-111 16,-16 8-41 0,16-8-15-16,-44 0 1 0,2 0-8 15,-30-9 2-15</inkml:trace>
  <inkml:trace contextRef="#ctx0" brushRef="#br0" timeOffset="30630.69">3698 14103 53 0,'0'0'149'0,"13"-23"3"0,-13 23-34 16,0 0-6-16,0 0 1 16,0 0-12-16,0 0-22 15,0 0-27-15,0 0-40 16,0 0-19-16,0 0 1 16,33 10 0-16,-12 3 0 15,8 3-62-15,9 8-43 16,3 12-36-16,-6-7-12 15,3 14-6-15,-23-11-6 16,-3 13 76-16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6D5DF3B-A39E-BF4D-00B6-0F2D037BF6D5}"/>
              </a:ext>
            </a:extLst>
          </p:cNvPr>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l" defTabSz="966788">
              <a:defRPr sz="1200" smtClean="0"/>
            </a:lvl1pPr>
          </a:lstStyle>
          <a:p>
            <a:pPr>
              <a:defRPr/>
            </a:pPr>
            <a:endParaRPr lang="en-US" altLang="ar-EG"/>
          </a:p>
        </p:txBody>
      </p:sp>
      <p:sp>
        <p:nvSpPr>
          <p:cNvPr id="92163" name="Rectangle 3">
            <a:extLst>
              <a:ext uri="{FF2B5EF4-FFF2-40B4-BE49-F238E27FC236}">
                <a16:creationId xmlns:a16="http://schemas.microsoft.com/office/drawing/2014/main" id="{5A160362-8CFC-0178-DDA0-045D02FBA678}"/>
              </a:ext>
            </a:extLst>
          </p:cNvPr>
          <p:cNvSpPr>
            <a:spLocks noGrp="1" noChangeArrowheads="1"/>
          </p:cNvSpPr>
          <p:nvPr>
            <p:ph type="dt" idx="1"/>
          </p:nvPr>
        </p:nvSpPr>
        <p:spPr bwMode="auto">
          <a:xfrm>
            <a:off x="4144963" y="0"/>
            <a:ext cx="31702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r" defTabSz="966788">
              <a:defRPr sz="1200" smtClean="0"/>
            </a:lvl1pPr>
          </a:lstStyle>
          <a:p>
            <a:pPr>
              <a:defRPr/>
            </a:pPr>
            <a:endParaRPr lang="en-US" altLang="ar-EG"/>
          </a:p>
        </p:txBody>
      </p:sp>
      <p:sp>
        <p:nvSpPr>
          <p:cNvPr id="3076" name="Rectangle 4">
            <a:extLst>
              <a:ext uri="{FF2B5EF4-FFF2-40B4-BE49-F238E27FC236}">
                <a16:creationId xmlns:a16="http://schemas.microsoft.com/office/drawing/2014/main" id="{81168176-581D-79F8-7A6A-7140BC5C8000}"/>
              </a:ext>
            </a:extLst>
          </p:cNvPr>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a:extLst>
              <a:ext uri="{FF2B5EF4-FFF2-40B4-BE49-F238E27FC236}">
                <a16:creationId xmlns:a16="http://schemas.microsoft.com/office/drawing/2014/main" id="{865769DF-80F8-AE2F-9EE8-55238D3BF8E4}"/>
              </a:ext>
            </a:extLst>
          </p:cNvPr>
          <p:cNvSpPr>
            <a:spLocks noGrp="1" noChangeArrowheads="1"/>
          </p:cNvSpPr>
          <p:nvPr>
            <p:ph type="body" sz="quarter" idx="3"/>
          </p:nvPr>
        </p:nvSpPr>
        <p:spPr bwMode="auto">
          <a:xfrm>
            <a:off x="976313" y="4560888"/>
            <a:ext cx="536257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p>
            <a:pPr lvl="0"/>
            <a:r>
              <a:rPr lang="en-US" altLang="ar-EG" noProof="0"/>
              <a:t>Click to edit Master text styles</a:t>
            </a:r>
          </a:p>
          <a:p>
            <a:pPr lvl="1"/>
            <a:r>
              <a:rPr lang="en-US" altLang="ar-EG" noProof="0"/>
              <a:t>Second level</a:t>
            </a:r>
          </a:p>
          <a:p>
            <a:pPr lvl="2"/>
            <a:r>
              <a:rPr lang="en-US" altLang="ar-EG" noProof="0"/>
              <a:t>Third level</a:t>
            </a:r>
          </a:p>
          <a:p>
            <a:pPr lvl="3"/>
            <a:r>
              <a:rPr lang="en-US" altLang="ar-EG" noProof="0"/>
              <a:t>Fourth level</a:t>
            </a:r>
          </a:p>
          <a:p>
            <a:pPr lvl="4"/>
            <a:r>
              <a:rPr lang="en-US" altLang="ar-EG" noProof="0"/>
              <a:t>Fifth level</a:t>
            </a:r>
          </a:p>
        </p:txBody>
      </p:sp>
      <p:sp>
        <p:nvSpPr>
          <p:cNvPr id="92166" name="Rectangle 6">
            <a:extLst>
              <a:ext uri="{FF2B5EF4-FFF2-40B4-BE49-F238E27FC236}">
                <a16:creationId xmlns:a16="http://schemas.microsoft.com/office/drawing/2014/main" id="{86BCCD50-B5C6-9D28-C2B6-FE39B61D917E}"/>
              </a:ext>
            </a:extLst>
          </p:cNvPr>
          <p:cNvSpPr>
            <a:spLocks noGrp="1" noChangeArrowheads="1"/>
          </p:cNvSpPr>
          <p:nvPr>
            <p:ph type="ftr" sz="quarter" idx="4"/>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92167" name="Rectangle 7">
            <a:extLst>
              <a:ext uri="{FF2B5EF4-FFF2-40B4-BE49-F238E27FC236}">
                <a16:creationId xmlns:a16="http://schemas.microsoft.com/office/drawing/2014/main" id="{FD1D6560-8B4E-7DFD-E488-C5549BC3A2D9}"/>
              </a:ext>
            </a:extLst>
          </p:cNvPr>
          <p:cNvSpPr>
            <a:spLocks noGrp="1" noChangeArrowheads="1"/>
          </p:cNvSpPr>
          <p:nvPr>
            <p:ph type="sldNum" sz="quarter" idx="5"/>
          </p:nvPr>
        </p:nvSpPr>
        <p:spPr bwMode="auto">
          <a:xfrm>
            <a:off x="4144963" y="9120188"/>
            <a:ext cx="3170237"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r" defTabSz="966788">
              <a:defRPr sz="1200"/>
            </a:lvl1pPr>
          </a:lstStyle>
          <a:p>
            <a:fld id="{34E9C57E-FA1F-4721-BC3F-3AA08A7B5BD9}" type="slidenum">
              <a:rPr lang="en-US" altLang="ar-EG"/>
              <a:pPr/>
              <a:t>‹#›</a:t>
            </a:fld>
            <a:endParaRPr lang="en-US" altLang="ar-EG"/>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Divide-and-conquer algorithms work according to the following general plan:</a:t>
            </a:r>
          </a:p>
          <a:p>
            <a:pPr marL="628650" lvl="1" indent="-171450">
              <a:buFont typeface="Arial" panose="020B0604020202020204" pitchFamily="34" charset="0"/>
              <a:buChar char="•"/>
            </a:pPr>
            <a:r>
              <a:rPr lang="en-GB" dirty="0"/>
              <a:t>A problem is divided into several subproblems of the same type, ideally of about equal size.</a:t>
            </a:r>
          </a:p>
          <a:p>
            <a:pPr marL="628650" lvl="1" indent="-171450">
              <a:buFont typeface="Arial" panose="020B0604020202020204" pitchFamily="34" charset="0"/>
              <a:buChar char="•"/>
            </a:pPr>
            <a:r>
              <a:rPr lang="en-GB" dirty="0"/>
              <a:t>The subproblems are solved (typically recursively, though sometimes a different algorithm is employed, especially when subproblems become small enough).</a:t>
            </a:r>
          </a:p>
          <a:p>
            <a:pPr marL="628650" lvl="1" indent="-171450">
              <a:buFont typeface="Arial" panose="020B0604020202020204" pitchFamily="34" charset="0"/>
              <a:buChar char="•"/>
            </a:pPr>
            <a:r>
              <a:rPr lang="en-GB" dirty="0"/>
              <a:t>If necessary, the solutions to the subproblems are combined to get a solution to the original problem.</a:t>
            </a:r>
          </a:p>
          <a:p>
            <a:pPr marL="171450" indent="-171450">
              <a:buFontTx/>
              <a:buChar char="-"/>
            </a:pPr>
            <a:r>
              <a:rPr lang="en-GB" dirty="0"/>
              <a:t>The divide-and-conquer technique is diagrammed in Figure 5.1.</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4E9C57E-FA1F-4721-BC3F-3AA08A7B5BD9}" type="slidenum">
              <a:rPr lang="en-US" altLang="ar-EG" smtClean="0"/>
              <a:pPr/>
              <a:t>2</a:t>
            </a:fld>
            <a:endParaRPr lang="en-US" altLang="ar-EG"/>
          </a:p>
        </p:txBody>
      </p:sp>
    </p:spTree>
    <p:extLst>
      <p:ext uri="{BB962C8B-B14F-4D97-AF65-F5344CB8AC3E}">
        <p14:creationId xmlns:p14="http://schemas.microsoft.com/office/powerpoint/2010/main" val="4041787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Above, is the pseudocode of quicksort.</a:t>
                </a:r>
              </a:p>
              <a:p>
                <a:pPr marL="171450" indent="-171450">
                  <a:buFontTx/>
                  <a:buChar char="-"/>
                </a:pPr>
                <a:r>
                  <a:rPr lang="en-GB" dirty="0"/>
                  <a:t>We can certainly use the </a:t>
                </a:r>
                <a:r>
                  <a:rPr lang="en-GB" dirty="0" err="1"/>
                  <a:t>Lomuto</a:t>
                </a:r>
                <a:r>
                  <a:rPr lang="en-GB" dirty="0"/>
                  <a:t> partition discussed in Section 4.5. Alternatively, we can partition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0</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 − </m:t>
                    </m:r>
                    <m:r>
                      <a:rPr lang="en-GB" i="1" dirty="0" smtClean="0">
                        <a:latin typeface="Cambria Math" panose="02040503050406030204" pitchFamily="18" charset="0"/>
                      </a:rPr>
                      <m:t>1</m:t>
                    </m:r>
                    <m:r>
                      <a:rPr lang="en-GB" i="1" dirty="0" smtClean="0">
                        <a:latin typeface="Cambria Math" panose="02040503050406030204" pitchFamily="18" charset="0"/>
                      </a:rPr>
                      <m:t>]</m:t>
                    </m:r>
                  </m:oMath>
                </a14:m>
                <a:r>
                  <a:rPr lang="en-GB" dirty="0"/>
                  <a:t> by the more sophisticated method suggested by Hoare, the British computer scientist who invented quicksort.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12</a:t>
            </a:fld>
            <a:endParaRPr lang="en-US" altLang="ar-EG"/>
          </a:p>
        </p:txBody>
      </p:sp>
    </p:spTree>
    <p:extLst>
      <p:ext uri="{BB962C8B-B14F-4D97-AF65-F5344CB8AC3E}">
        <p14:creationId xmlns:p14="http://schemas.microsoft.com/office/powerpoint/2010/main" val="114942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We start by selecting a pivot—an element with respect to whose value we are going to divide the subarray. For now, we use the simplest strategy of selecting the subarray’s first element: p = A[l].</a:t>
                </a:r>
              </a:p>
              <a:p>
                <a:pPr marL="171450" indent="-171450">
                  <a:buFontTx/>
                  <a:buChar char="-"/>
                </a:pPr>
                <a:r>
                  <a:rPr lang="en-GB" dirty="0"/>
                  <a:t>Unlike the </a:t>
                </a:r>
                <a:r>
                  <a:rPr lang="en-GB" dirty="0" err="1"/>
                  <a:t>Lomuto</a:t>
                </a:r>
                <a:r>
                  <a:rPr lang="en-GB" dirty="0"/>
                  <a:t> algorithm, we scan the subarray from both ends, comparing the subarray’s elements to the pivot. The left-to-right scan, denoted below by index pointer </a:t>
                </a:r>
                <a:r>
                  <a:rPr lang="en-GB" dirty="0" err="1"/>
                  <a:t>i</a:t>
                </a:r>
                <a:r>
                  <a:rPr lang="en-GB" dirty="0"/>
                  <a:t>, starts with the second element. Since we want elements smaller than the pivot to be in the left part of the subarray, this scan skips over elements that are smaller than the pivot and stops upon encountering the first element greater than or equal to the pivot. The right-to-left scan, denoted below by index pointer j, starts with the last element of the subarray. Since we want elements larger than the pivot to be in the right part of the subarray, this scan skips over elements that are larger than the pivot and stops on encountering the first element smaller than or equal to the pivot.</a:t>
                </a:r>
              </a:p>
              <a:p>
                <a:pPr marL="171450" indent="-171450">
                  <a:buFontTx/>
                  <a:buChar char="-"/>
                </a:pPr>
                <a:r>
                  <a:rPr lang="en-GB" dirty="0"/>
                  <a:t>After both scans stop, three situations may arise, depending on whether or not the scanning indices have crossed. If scanning indices </a:t>
                </a:r>
                <a:r>
                  <a:rPr lang="en-GB" dirty="0" err="1"/>
                  <a:t>i</a:t>
                </a:r>
                <a:r>
                  <a:rPr lang="en-GB" dirty="0"/>
                  <a:t> and j have not crossed, i.e., </a:t>
                </a:r>
                <a:r>
                  <a:rPr lang="en-GB" dirty="0" err="1"/>
                  <a:t>i</a:t>
                </a:r>
                <a:r>
                  <a:rPr lang="en-GB" dirty="0"/>
                  <a:t> &lt; j, we simply exchange A[</a:t>
                </a:r>
                <a:r>
                  <a:rPr lang="en-GB" dirty="0" err="1"/>
                  <a:t>i</a:t>
                </a:r>
                <a:r>
                  <a:rPr lang="en-GB" dirty="0"/>
                  <a:t>] and A[j ] and resume the scans by incrementing </a:t>
                </a:r>
                <a:r>
                  <a:rPr lang="en-GB" dirty="0" err="1"/>
                  <a:t>i</a:t>
                </a:r>
                <a:r>
                  <a:rPr lang="en-GB" dirty="0"/>
                  <a:t> and decrementing j, respectively. If the scanning indices have crossed over, i.e., </a:t>
                </a:r>
                <a:r>
                  <a:rPr lang="en-GB" dirty="0" err="1"/>
                  <a:t>i</a:t>
                </a:r>
                <a:r>
                  <a:rPr lang="en-GB" dirty="0"/>
                  <a:t> &gt; j, we will have partitioned the subarray after exchanging the pivot with A[j]. If the scanning indices stop while pointing to the same element, i.e., </a:t>
                </a:r>
                <a:r>
                  <a:rPr lang="en-GB" dirty="0" err="1"/>
                  <a:t>i</a:t>
                </a:r>
                <a:r>
                  <a:rPr lang="en-GB" dirty="0"/>
                  <a:t> = j, the value they are pointing to must be equal to p. Thus, we have the subarray partitioned, with the split position s = </a:t>
                </a:r>
                <a:r>
                  <a:rPr lang="en-GB" dirty="0" err="1"/>
                  <a:t>i</a:t>
                </a:r>
                <a:r>
                  <a:rPr lang="en-GB" dirty="0"/>
                  <a:t> = j.</a:t>
                </a:r>
              </a:p>
              <a:p>
                <a:pPr marL="171450" indent="-171450">
                  <a:buFontTx/>
                  <a:buChar char="-"/>
                </a:pPr>
                <a:r>
                  <a:rPr lang="en-GB" dirty="0"/>
                  <a:t>We can combine the last case with the case of crossed-over indices (</a:t>
                </a:r>
                <a:r>
                  <a:rPr lang="en-GB" dirty="0" err="1"/>
                  <a:t>i</a:t>
                </a:r>
                <a:r>
                  <a:rPr lang="en-GB" dirty="0"/>
                  <a:t> &gt; j ) by exchanging the pivot with A[j] whenever </a:t>
                </a:r>
                <a:r>
                  <a:rPr lang="en-GB" dirty="0" err="1"/>
                  <a:t>i</a:t>
                </a:r>
                <a:r>
                  <a:rPr lang="en-GB" dirty="0"/>
                  <a:t> ≥ j .</a:t>
                </a:r>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13</a:t>
            </a:fld>
            <a:endParaRPr lang="en-US" altLang="ar-EG"/>
          </a:p>
        </p:txBody>
      </p:sp>
    </p:spTree>
    <p:extLst>
      <p:ext uri="{BB962C8B-B14F-4D97-AF65-F5344CB8AC3E}">
        <p14:creationId xmlns:p14="http://schemas.microsoft.com/office/powerpoint/2010/main" val="160524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Above, </a:t>
                </a:r>
                <a:r>
                  <a:rPr lang="en-GB" sz="1800" b="0" i="0" u="none" strike="noStrike" baseline="0" dirty="0">
                    <a:latin typeface="TimesTen-Roman"/>
                  </a:rPr>
                  <a:t>is pseudocode implementing this partitioning procedure.</a:t>
                </a:r>
              </a:p>
              <a:p>
                <a:pPr marL="171450" indent="-171450">
                  <a:buFontTx/>
                  <a:buChar char="-"/>
                </a:pPr>
                <a:r>
                  <a:rPr lang="en-GB" dirty="0"/>
                  <a:t>Note that index </a:t>
                </a:r>
                <a:r>
                  <a:rPr lang="en-GB" dirty="0" err="1"/>
                  <a:t>i</a:t>
                </a:r>
                <a:r>
                  <a:rPr lang="en-GB" dirty="0"/>
                  <a:t> can go out of the subarray’s bounds in this pseudocode. Rather than checking for this possibility every time index </a:t>
                </a:r>
                <a:r>
                  <a:rPr lang="en-GB" dirty="0" err="1"/>
                  <a:t>i</a:t>
                </a:r>
                <a:r>
                  <a:rPr lang="en-GB" dirty="0"/>
                  <a:t> is incremented, we can append to array A[0..n − 1] a “sentinel” that would prevent index </a:t>
                </a:r>
                <a:r>
                  <a:rPr lang="en-GB" dirty="0" err="1"/>
                  <a:t>i</a:t>
                </a:r>
                <a:r>
                  <a:rPr lang="en-GB" dirty="0"/>
                  <a:t> from advancing beyond position n.</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14</a:t>
            </a:fld>
            <a:endParaRPr lang="en-US" altLang="ar-EG"/>
          </a:p>
        </p:txBody>
      </p:sp>
    </p:spTree>
    <p:extLst>
      <p:ext uri="{BB962C8B-B14F-4D97-AF65-F5344CB8AC3E}">
        <p14:creationId xmlns:p14="http://schemas.microsoft.com/office/powerpoint/2010/main" val="1048196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An example of sorting an array by quicksort is given in Figure 5.3.</a:t>
                </a:r>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15</a:t>
            </a:fld>
            <a:endParaRPr lang="en-US" altLang="ar-EG"/>
          </a:p>
        </p:txBody>
      </p:sp>
    </p:spTree>
    <p:extLst>
      <p:ext uri="{BB962C8B-B14F-4D97-AF65-F5344CB8AC3E}">
        <p14:creationId xmlns:p14="http://schemas.microsoft.com/office/powerpoint/2010/main" val="47824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Note that, the number of key comparisons made before a partition is achieved is n + 1 if the scanning indices cross over and n if they coincide (because if the split happens at index s then, in the case that the left and right pointers coincide the number of comparisons are</a:t>
                </a:r>
                <a:r>
                  <a:rPr lang="en-GB" baseline="0" dirty="0"/>
                  <a:t> s [by the left pointer] and n-s [by the right pointer] which gives total of n comparisons. In the case that the two pointers cross over, the </a:t>
                </a:r>
                <a:r>
                  <a:rPr lang="en-GB" dirty="0"/>
                  <a:t>number of comparisons are</a:t>
                </a:r>
                <a:r>
                  <a:rPr lang="en-GB" baseline="0" dirty="0"/>
                  <a:t> s [by the left pointer] and n-s+1 [by the right pointer] which gives total of n+1 comparisons. You can test these two cases over the two arrays [5,3,5,8,11,9] and [5,3,6,9,8,7]</a:t>
                </a:r>
                <a:r>
                  <a:rPr lang="en-GB" dirty="0"/>
                  <a:t>).</a:t>
                </a:r>
              </a:p>
              <a:p>
                <a:pPr marL="171450" indent="-171450">
                  <a:buFontTx/>
                  <a:buChar char="-"/>
                </a:pPr>
                <a:r>
                  <a:rPr lang="en-GB" dirty="0"/>
                  <a:t>In the best case, all the splits happen in the middle of corresponding subarrays, and then the number of key comparisons in the best case satisfies the recurrence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𝑏𝑒𝑠𝑡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 </m:t>
                    </m:r>
                    <m:r>
                      <a:rPr lang="pt-BR" i="1" dirty="0" smtClean="0">
                        <a:latin typeface="Cambria Math" panose="02040503050406030204" pitchFamily="18" charset="0"/>
                      </a:rPr>
                      <m:t>2</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𝑏𝑒𝑠𝑡</m:t>
                        </m:r>
                      </m:sub>
                    </m:sSub>
                    <m:d>
                      <m:dPr>
                        <m:ctrlPr>
                          <a:rPr lang="pt-BR" i="1" dirty="0" smtClean="0">
                            <a:latin typeface="Cambria Math" panose="02040503050406030204" pitchFamily="18" charset="0"/>
                          </a:rPr>
                        </m:ctrlPr>
                      </m:dPr>
                      <m:e>
                        <m:f>
                          <m:fPr>
                            <m:ctrlPr>
                              <a:rPr lang="pt-BR" i="1" dirty="0" smtClean="0">
                                <a:latin typeface="Cambria Math" panose="02040503050406030204" pitchFamily="18" charset="0"/>
                              </a:rPr>
                            </m:ctrlPr>
                          </m:fPr>
                          <m:num>
                            <m:r>
                              <a:rPr lang="pt-BR" i="1" dirty="0" smtClean="0">
                                <a:latin typeface="Cambria Math" panose="02040503050406030204" pitchFamily="18" charset="0"/>
                              </a:rPr>
                              <m:t>𝑛</m:t>
                            </m:r>
                          </m:num>
                          <m:den>
                            <m:r>
                              <a:rPr lang="pt-BR" i="1" dirty="0" smtClean="0">
                                <a:latin typeface="Cambria Math" panose="02040503050406030204" pitchFamily="18" charset="0"/>
                              </a:rPr>
                              <m:t>2</m:t>
                            </m:r>
                          </m:den>
                        </m:f>
                      </m:e>
                    </m:d>
                    <m:r>
                      <a:rPr lang="pt-BR" i="1" dirty="0" smtClean="0">
                        <a:latin typeface="Cambria Math" panose="02040503050406030204" pitchFamily="18" charset="0"/>
                      </a:rPr>
                      <m:t>+</m:t>
                    </m:r>
                    <m:r>
                      <a:rPr lang="en-US" b="0" i="1" dirty="0" smtClean="0">
                        <a:latin typeface="Cambria Math" panose="02040503050406030204" pitchFamily="18" charset="0"/>
                      </a:rPr>
                      <m:t>𝑛</m:t>
                    </m:r>
                  </m:oMath>
                </a14:m>
                <a:r>
                  <a:rPr lang="en-GB" dirty="0"/>
                  <a:t>, for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&gt;</m:t>
                    </m:r>
                    <m:r>
                      <a:rPr lang="en-US" b="0" i="1" smtClean="0">
                        <a:latin typeface="Cambria Math" panose="02040503050406030204" pitchFamily="18" charset="0"/>
                      </a:rPr>
                      <m:t>1</m:t>
                    </m:r>
                  </m:oMath>
                </a14:m>
                <a:r>
                  <a:rPr lang="en-GB"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𝑏𝑒𝑠𝑡</m:t>
                        </m:r>
                      </m:sub>
                    </m:sSub>
                    <m:d>
                      <m:dPr>
                        <m:ctrlPr>
                          <a:rPr lang="pt-BR" i="1" dirty="0" smtClean="0">
                            <a:latin typeface="Cambria Math" panose="02040503050406030204" pitchFamily="18" charset="0"/>
                          </a:rPr>
                        </m:ctrlPr>
                      </m:dPr>
                      <m:e>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GB" dirty="0"/>
                  <a:t>. Therefore, according to Master Theorem,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𝑏𝑒𝑠𝑡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b="0" i="1" dirty="0" smtClean="0">
                        <a:latin typeface="Cambria Math" panose="02040503050406030204" pitchFamily="18" charset="0"/>
                      </a:rPr>
                      <m:t>)</m:t>
                    </m:r>
                  </m:oMath>
                </a14:m>
                <a:r>
                  <a:rPr lang="en-GB" dirty="0"/>
                  <a:t>. </a:t>
                </a:r>
              </a:p>
              <a:p>
                <a:pPr marL="171450" indent="-171450">
                  <a:buFontTx/>
                  <a:buChar char="-"/>
                </a:pPr>
                <a:r>
                  <a:rPr lang="en-GB" dirty="0"/>
                  <a:t>In the worst case, all the splits will be skewed to the extreme: one of the two subarrays will be empty, and the size of the other will be just 1 less than the size of the subarray being partitioned. This situation will happen when the input array is already sorted! Indeed, if A[0..n − 1] is sorted and we use A[0] as the pivot, the left-to-right scan will stop on A[1] while the right-to-left scan will go all the way to reach A[0], indicating the split at position 0 as shown above. So, after making n + 1 comparisons to get to this partition and exchanging the pivot A[0] with itself, the algorithm will be left with the strictly increasing array A[1..n − 1] to sort. This sorting of strictly increasing arrays of diminishing sizes will continue until the last one A[n − 2..n − 1] has been processed. The total number of key comparisons made will be equal to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pt-BR"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4</m:t>
                        </m:r>
                        <m:r>
                          <a:rPr lang="en-US" b="0" i="1" dirty="0" smtClean="0">
                            <a:latin typeface="Cambria Math" panose="02040503050406030204" pitchFamily="18" charset="0"/>
                          </a:rPr>
                          <m:t>)</m:t>
                        </m:r>
                      </m:num>
                      <m:den>
                        <m:r>
                          <a:rPr lang="en-US" b="0" i="1" dirty="0" smtClean="0">
                            <a:latin typeface="Cambria Math" panose="02040503050406030204" pitchFamily="18" charset="0"/>
                          </a:rPr>
                          <m:t>2</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oMath>
                </a14:m>
                <a:r>
                  <a:rPr lang="en-GB"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16</a:t>
            </a:fld>
            <a:endParaRPr lang="en-US" altLang="ar-EG"/>
          </a:p>
        </p:txBody>
      </p:sp>
    </p:spTree>
    <p:extLst>
      <p:ext uri="{BB962C8B-B14F-4D97-AF65-F5344CB8AC3E}">
        <p14:creationId xmlns:p14="http://schemas.microsoft.com/office/powerpoint/2010/main" val="1237474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Since the definition itself divides a binary tree into two smaller structures of the same type, the left subtree and the right subtree, many problems about binary trees can be solved by applying the divide-and-conquer technique.</a:t>
                </a:r>
              </a:p>
              <a:p>
                <a:pPr marL="171450" indent="-171450">
                  <a:buFontTx/>
                  <a:buChar char="-"/>
                </a:pPr>
                <a:r>
                  <a:rPr lang="en-GB" dirty="0"/>
                  <a:t>As an example, let us consider a recursive algorithm for computing the height of a binary tree.</a:t>
                </a:r>
              </a:p>
              <a:p>
                <a:pPr marL="171450" indent="-171450">
                  <a:buFontTx/>
                  <a:buChar char="-"/>
                </a:pPr>
                <a:endParaRPr lang="en-GB" dirty="0"/>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17</a:t>
            </a:fld>
            <a:endParaRPr lang="en-US" altLang="ar-EG"/>
          </a:p>
        </p:txBody>
      </p:sp>
    </p:spTree>
    <p:extLst>
      <p:ext uri="{BB962C8B-B14F-4D97-AF65-F5344CB8AC3E}">
        <p14:creationId xmlns:p14="http://schemas.microsoft.com/office/powerpoint/2010/main" val="25980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The height of a binary tree can be computed as the maximum of the heights of the root’s left and right subtrees plus 1. (We have to add 1 to account for the extra level of the root.) Also note that it is convenient to define the height of the empty tree as −1. Thus, we have the above recursive algorithm.</a:t>
                </a:r>
              </a:p>
              <a:p>
                <a:pPr marL="171450" indent="-171450">
                  <a:buFontTx/>
                  <a:buChar char="-"/>
                </a:pPr>
                <a:r>
                  <a:rPr lang="en-GB" dirty="0"/>
                  <a:t>We measure the problem’s instance size by the number of nodes n(T ) in a given binary tree T.</a:t>
                </a:r>
              </a:p>
              <a:p>
                <a:pPr marL="171450" indent="-171450">
                  <a:buFontTx/>
                  <a:buChar char="-"/>
                </a:pPr>
                <a:r>
                  <a:rPr lang="en-GB" dirty="0"/>
                  <a:t>One can say that the number of comparisons made to compute the maximum of two numbers and the number of additions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𝑇</m:t>
                    </m:r>
                    <m:r>
                      <a:rPr lang="en-GB" i="1" dirty="0" smtClean="0">
                        <a:latin typeface="Cambria Math" panose="02040503050406030204" pitchFamily="18" charset="0"/>
                      </a:rPr>
                      <m:t> ))</m:t>
                    </m:r>
                  </m:oMath>
                </a14:m>
                <a:r>
                  <a:rPr lang="en-GB" dirty="0"/>
                  <a:t> made by the algorithm are the same, then we have the recurrence relation: </a:t>
                </a:r>
                <a14:m>
                  <m:oMath xmlns:m="http://schemas.openxmlformats.org/officeDocument/2006/math">
                    <m:r>
                      <a:rPr lang="en-GB" i="1" dirty="0" smtClean="0">
                        <a:latin typeface="Cambria Math" panose="02040503050406030204" pitchFamily="18" charset="0"/>
                      </a:rPr>
                      <m:t>𝐴</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𝑛</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r>
                              <a:rPr lang="en-GB" i="1" dirty="0" smtClean="0">
                                <a:latin typeface="Cambria Math" panose="02040503050406030204" pitchFamily="18" charset="0"/>
                              </a:rPr>
                              <m:t> </m:t>
                            </m:r>
                          </m:e>
                        </m:d>
                      </m:e>
                    </m:d>
                    <m:r>
                      <a:rPr lang="en-GB" i="1" dirty="0" smtClean="0">
                        <a:latin typeface="Cambria Math" panose="02040503050406030204" pitchFamily="18" charset="0"/>
                      </a:rPr>
                      <m:t>= </m:t>
                    </m:r>
                    <m:r>
                      <a:rPr lang="en-GB" i="1" dirty="0" smtClean="0">
                        <a:latin typeface="Cambria Math" panose="02040503050406030204" pitchFamily="18" charset="0"/>
                      </a:rPr>
                      <m:t>𝐴</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𝑛</m:t>
                        </m:r>
                        <m:d>
                          <m:dPr>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GB" i="1" dirty="0" smtClean="0">
                                    <a:latin typeface="Cambria Math" panose="02040503050406030204" pitchFamily="18" charset="0"/>
                                  </a:rPr>
                                  <m:t>𝑙𝑒𝑓𝑡</m:t>
                                </m:r>
                              </m:sub>
                            </m:sSub>
                          </m:e>
                        </m:d>
                      </m:e>
                    </m:d>
                    <m:r>
                      <a:rPr lang="en-GB" i="1" dirty="0" smtClean="0">
                        <a:latin typeface="Cambria Math" panose="02040503050406030204" pitchFamily="18" charset="0"/>
                      </a:rPr>
                      <m:t>+ </m:t>
                    </m:r>
                    <m:r>
                      <a:rPr lang="en-GB" i="1" dirty="0" smtClean="0">
                        <a:latin typeface="Cambria Math" panose="02040503050406030204" pitchFamily="18" charset="0"/>
                      </a:rPr>
                      <m:t>𝐴</m:t>
                    </m:r>
                    <m:d>
                      <m:dPr>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𝑟𝑖𝑔</m:t>
                            </m:r>
                            <m:r>
                              <a:rPr lang="en-US" b="0" i="1" dirty="0" smtClean="0">
                                <a:latin typeface="Cambria Math" panose="02040503050406030204" pitchFamily="18" charset="0"/>
                              </a:rPr>
                              <m:t>h</m:t>
                            </m:r>
                            <m:r>
                              <a:rPr lang="en-GB" i="1" dirty="0" smtClean="0">
                                <a:latin typeface="Cambria Math" panose="02040503050406030204" pitchFamily="18" charset="0"/>
                              </a:rPr>
                              <m:t>𝑡</m:t>
                            </m:r>
                          </m:sub>
                        </m:sSub>
                      </m:e>
                    </m:d>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GB" dirty="0"/>
                  <a:t> for </a:t>
                </a:r>
                <a14:m>
                  <m:oMath xmlns:m="http://schemas.openxmlformats.org/officeDocument/2006/math">
                    <m:r>
                      <a:rPr lang="en-GB" i="1" dirty="0" smtClean="0">
                        <a:latin typeface="Cambria Math" panose="02040503050406030204" pitchFamily="18" charset="0"/>
                      </a:rPr>
                      <m:t>𝑛</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r>
                          <a:rPr lang="en-GB" i="1" dirty="0" smtClean="0">
                            <a:latin typeface="Cambria Math" panose="02040503050406030204" pitchFamily="18" charset="0"/>
                          </a:rPr>
                          <m:t> </m:t>
                        </m:r>
                      </m:e>
                    </m:d>
                    <m:r>
                      <a:rPr lang="en-GB" i="1" dirty="0" smtClean="0">
                        <a:latin typeface="Cambria Math" panose="02040503050406030204" pitchFamily="18" charset="0"/>
                      </a:rPr>
                      <m:t>&gt; </m:t>
                    </m:r>
                    <m:r>
                      <a:rPr lang="en-GB" i="1" dirty="0" smtClean="0">
                        <a:latin typeface="Cambria Math" panose="02040503050406030204" pitchFamily="18" charset="0"/>
                      </a:rPr>
                      <m:t>0</m:t>
                    </m:r>
                    <m:r>
                      <a:rPr lang="en-US" b="0" i="1" dirty="0" smtClean="0">
                        <a:latin typeface="Cambria Math" panose="02040503050406030204" pitchFamily="18" charset="0"/>
                      </a:rPr>
                      <m:t>,</m:t>
                    </m:r>
                    <m:r>
                      <a:rPr lang="en-US" b="0" i="1" dirty="0" smtClean="0">
                        <a:latin typeface="Cambria Math" panose="02040503050406030204" pitchFamily="18" charset="0"/>
                      </a:rPr>
                      <m:t>𝐴</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e>
                    </m:d>
                    <m:r>
                      <a:rPr lang="en-US" b="0" i="1" dirty="0" smtClean="0">
                        <a:latin typeface="Cambria Math" panose="02040503050406030204" pitchFamily="18" charset="0"/>
                      </a:rPr>
                      <m:t>=</m:t>
                    </m:r>
                    <m:r>
                      <a:rPr lang="en-US" b="0" i="1" dirty="0" smtClean="0">
                        <a:latin typeface="Cambria Math" panose="02040503050406030204" pitchFamily="18" charset="0"/>
                      </a:rPr>
                      <m:t>0</m:t>
                    </m:r>
                  </m:oMath>
                </a14:m>
                <a:r>
                  <a:rPr lang="en-GB"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18</a:t>
            </a:fld>
            <a:endParaRPr lang="en-US" altLang="ar-EG"/>
          </a:p>
        </p:txBody>
      </p:sp>
    </p:spTree>
    <p:extLst>
      <p:ext uri="{BB962C8B-B14F-4D97-AF65-F5344CB8AC3E}">
        <p14:creationId xmlns:p14="http://schemas.microsoft.com/office/powerpoint/2010/main" val="242357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The answer is no, because </a:t>
                </a:r>
                <a:r>
                  <a:rPr lang="en-GB" dirty="0"/>
                  <a:t>the most frequently executed operation of this algorithm is not the addition or the comparisons made to compute the maximum but the comparison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 = </m:t>
                    </m:r>
                    <m:r>
                      <a:rPr lang="en-GB" i="1" dirty="0" smtClean="0">
                        <a:latin typeface="Cambria Math" panose="02040503050406030204" pitchFamily="18" charset="0"/>
                      </a:rPr>
                      <m:t>∅</m:t>
                    </m:r>
                  </m:oMath>
                </a14:m>
                <a:r>
                  <a:rPr lang="en-GB" dirty="0"/>
                  <a:t>.</a:t>
                </a:r>
              </a:p>
              <a:p>
                <a:pPr marL="171450" indent="-171450">
                  <a:buFontTx/>
                  <a:buChar char="-"/>
                </a:pPr>
                <a:r>
                  <a:rPr lang="en-GB" dirty="0"/>
                  <a:t>To explain this point it is convenient to draw the tree’s extension by replacing the empty subtrees by extra special nodes called external nodes. The external nodes are shown by little squares and the original (internal) are shown in by little circles in figure 5.5. According to this definition, the extension of the empty binary tree is a single external node.</a:t>
                </a:r>
              </a:p>
              <a:p>
                <a:pPr marL="171450" indent="-171450">
                  <a:buFontTx/>
                  <a:buChar char="-"/>
                </a:pPr>
                <a:r>
                  <a:rPr lang="en-GB" dirty="0"/>
                  <a:t>Therefore, to get the algorithm’s efficiency, we need to know how many external nodes (</a:t>
                </a:r>
                <a14:m>
                  <m:oMath xmlns:m="http://schemas.openxmlformats.org/officeDocument/2006/math">
                    <m:r>
                      <a:rPr lang="en-GB" i="1" dirty="0" smtClean="0">
                        <a:latin typeface="Cambria Math" panose="02040503050406030204" pitchFamily="18" charset="0"/>
                      </a:rPr>
                      <m:t>𝑥</m:t>
                    </m:r>
                  </m:oMath>
                </a14:m>
                <a:r>
                  <a:rPr lang="en-GB" dirty="0"/>
                  <a:t>) exist in an extended binary tree with </a:t>
                </a:r>
                <a14:m>
                  <m:oMath xmlns:m="http://schemas.openxmlformats.org/officeDocument/2006/math">
                    <m:r>
                      <a:rPr lang="en-GB" i="1" dirty="0" smtClean="0">
                        <a:latin typeface="Cambria Math" panose="02040503050406030204" pitchFamily="18" charset="0"/>
                      </a:rPr>
                      <m:t>𝑛</m:t>
                    </m:r>
                  </m:oMath>
                </a14:m>
                <a:r>
                  <a:rPr lang="en-GB" dirty="0"/>
                  <a:t> internal nodes.</a:t>
                </a:r>
              </a:p>
              <a:p>
                <a:pPr marL="171450" indent="-171450">
                  <a:buFontTx/>
                  <a:buChar char="-"/>
                </a:pPr>
                <a:r>
                  <a:rPr lang="en-GB" dirty="0"/>
                  <a:t>Since every node, except the root, is one of the two children of an internal node, therefore the total number of internal and external nodes = 2n excluding the root and 2n+1 including the roots, i.e.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GB" dirty="0"/>
                  <a:t>, then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GB" dirty="0"/>
                  <a:t>.</a:t>
                </a:r>
              </a:p>
              <a:p>
                <a:pPr marL="171450" indent="-171450">
                  <a:buFontTx/>
                  <a:buChar char="-"/>
                </a:pPr>
                <a:r>
                  <a:rPr lang="en-GB" dirty="0"/>
                  <a:t>Returning to algorithm Height, we need to check all the nodes (internal or external), therefore the number of comparisons to check whether the tree is empty is  </a:t>
                </a:r>
                <a14:m>
                  <m:oMath xmlns:m="http://schemas.openxmlformats.org/officeDocument/2006/math">
                    <m:r>
                      <a:rPr lang="pt-BR" i="1" dirty="0" smtClean="0">
                        <a:latin typeface="Cambria Math" panose="02040503050406030204" pitchFamily="18" charset="0"/>
                      </a:rPr>
                      <m:t>𝐶</m:t>
                    </m:r>
                    <m:r>
                      <a:rPr lang="pt-BR" i="1" dirty="0" smtClean="0">
                        <a:latin typeface="Cambria Math" panose="02040503050406030204" pitchFamily="18" charset="0"/>
                      </a:rPr>
                      <m:t>(</m:t>
                    </m:r>
                    <m:r>
                      <a:rPr lang="pt-BR" i="1" dirty="0" smtClean="0">
                        <a:latin typeface="Cambria Math" panose="02040503050406030204" pitchFamily="18" charset="0"/>
                      </a:rPr>
                      <m:t>𝑛</m:t>
                    </m:r>
                    <m:r>
                      <a:rPr lang="pt-BR" i="1" dirty="0" smtClean="0">
                        <a:latin typeface="Cambria Math" panose="02040503050406030204" pitchFamily="18" charset="0"/>
                      </a:rPr>
                      <m:t>) = </m:t>
                    </m:r>
                    <m:r>
                      <a:rPr lang="pt-BR" i="1" dirty="0" smtClean="0">
                        <a:latin typeface="Cambria Math" panose="02040503050406030204" pitchFamily="18" charset="0"/>
                      </a:rPr>
                      <m:t>𝑛</m:t>
                    </m:r>
                    <m:r>
                      <a:rPr lang="pt-BR" i="1" dirty="0" smtClean="0">
                        <a:latin typeface="Cambria Math" panose="02040503050406030204" pitchFamily="18" charset="0"/>
                      </a:rPr>
                      <m:t> + </m:t>
                    </m:r>
                    <m:r>
                      <a:rPr lang="pt-BR" i="1" dirty="0" smtClean="0">
                        <a:latin typeface="Cambria Math" panose="02040503050406030204" pitchFamily="18" charset="0"/>
                      </a:rPr>
                      <m:t>𝑥</m:t>
                    </m:r>
                    <m:r>
                      <a:rPr lang="pt-BR" i="1" dirty="0" smtClean="0">
                        <a:latin typeface="Cambria Math" panose="02040503050406030204" pitchFamily="18" charset="0"/>
                      </a:rPr>
                      <m:t> = </m:t>
                    </m:r>
                    <m:r>
                      <a:rPr lang="pt-BR" i="1" dirty="0" smtClean="0">
                        <a:latin typeface="Cambria Math" panose="02040503050406030204" pitchFamily="18" charset="0"/>
                      </a:rPr>
                      <m:t>2</m:t>
                    </m:r>
                    <m:r>
                      <a:rPr lang="pt-BR" i="1" dirty="0" smtClean="0">
                        <a:latin typeface="Cambria Math" panose="02040503050406030204" pitchFamily="18" charset="0"/>
                      </a:rPr>
                      <m:t>𝑛</m:t>
                    </m:r>
                    <m:r>
                      <a:rPr lang="pt-BR" i="1" dirty="0" smtClean="0">
                        <a:latin typeface="Cambria Math" panose="02040503050406030204" pitchFamily="18" charset="0"/>
                      </a:rPr>
                      <m:t> + </m:t>
                    </m:r>
                    <m:r>
                      <a:rPr lang="pt-BR" i="1" dirty="0" smtClean="0">
                        <a:latin typeface="Cambria Math" panose="02040503050406030204" pitchFamily="18" charset="0"/>
                      </a:rPr>
                      <m:t>1</m:t>
                    </m:r>
                  </m:oMath>
                </a14:m>
                <a:r>
                  <a:rPr lang="en-GB" dirty="0"/>
                  <a:t>. Since addition happens</a:t>
                </a:r>
                <a:r>
                  <a:rPr lang="en-GB" baseline="0" dirty="0"/>
                  <a:t> only when there exist internal nodes then </a:t>
                </a:r>
                <a14:m>
                  <m:oMath xmlns:m="http://schemas.openxmlformats.org/officeDocument/2006/math">
                    <m:r>
                      <a:rPr lang="en-US" b="0" i="1" baseline="0" smtClean="0">
                        <a:latin typeface="Cambria Math" panose="02040503050406030204" pitchFamily="18" charset="0"/>
                      </a:rPr>
                      <m:t>𝐴</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𝑛</m:t>
                        </m:r>
                      </m:e>
                    </m:d>
                    <m:r>
                      <a:rPr lang="en-US" b="0" i="1" baseline="0" smtClean="0">
                        <a:latin typeface="Cambria Math" panose="02040503050406030204" pitchFamily="18" charset="0"/>
                      </a:rPr>
                      <m:t>=</m:t>
                    </m:r>
                    <m:r>
                      <a:rPr lang="en-US" b="0" i="1" baseline="0" smtClean="0">
                        <a:latin typeface="Cambria Math" panose="02040503050406030204" pitchFamily="18" charset="0"/>
                      </a:rPr>
                      <m:t>𝑛</m:t>
                    </m:r>
                  </m:oMath>
                </a14:m>
                <a:r>
                  <a:rPr lang="en-GB"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19</a:t>
            </a:fld>
            <a:endParaRPr lang="en-US" altLang="ar-EG"/>
          </a:p>
        </p:txBody>
      </p:sp>
    </p:spTree>
    <p:extLst>
      <p:ext uri="{BB962C8B-B14F-4D97-AF65-F5344CB8AC3E}">
        <p14:creationId xmlns:p14="http://schemas.microsoft.com/office/powerpoint/2010/main" val="62804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The most important divide-and-conquer algorithms for binary trees are the three classic traversals: </a:t>
                </a:r>
                <a:r>
                  <a:rPr lang="en-GB" dirty="0" err="1"/>
                  <a:t>preorder</a:t>
                </a:r>
                <a:r>
                  <a:rPr lang="en-GB" dirty="0"/>
                  <a:t>, </a:t>
                </a:r>
                <a:r>
                  <a:rPr lang="en-GB" dirty="0" err="1"/>
                  <a:t>inorder</a:t>
                </a:r>
                <a:r>
                  <a:rPr lang="en-GB" dirty="0"/>
                  <a:t>, and </a:t>
                </a:r>
                <a:r>
                  <a:rPr lang="en-GB" dirty="0" err="1"/>
                  <a:t>postorder</a:t>
                </a:r>
                <a:r>
                  <a:rPr lang="en-GB" dirty="0"/>
                  <a:t>. All three traversals visit nodes of a binary tree recursively. They differ only by the timing of the root’s visit.</a:t>
                </a:r>
              </a:p>
              <a:p>
                <a:pPr marL="171450" indent="-171450">
                  <a:buFontTx/>
                  <a:buChar char="-"/>
                </a:pPr>
                <a:r>
                  <a:rPr lang="en-GB" dirty="0"/>
                  <a:t>In the </a:t>
                </a:r>
                <a:r>
                  <a:rPr lang="en-GB" dirty="0" err="1"/>
                  <a:t>preorder</a:t>
                </a:r>
                <a:r>
                  <a:rPr lang="en-GB" dirty="0"/>
                  <a:t> traversal, the root is visited before the left and right subtrees are visited (in that order).</a:t>
                </a:r>
              </a:p>
              <a:p>
                <a:pPr marL="171450" indent="-171450">
                  <a:buFontTx/>
                  <a:buChar char="-"/>
                </a:pPr>
                <a:r>
                  <a:rPr lang="en-GB" dirty="0"/>
                  <a:t>In the </a:t>
                </a:r>
                <a:r>
                  <a:rPr lang="en-GB" dirty="0" err="1"/>
                  <a:t>inorder</a:t>
                </a:r>
                <a:r>
                  <a:rPr lang="en-GB" dirty="0"/>
                  <a:t> traversal, the root is visited after visiting its left subtree but before visiting the right subtree.</a:t>
                </a:r>
              </a:p>
              <a:p>
                <a:pPr marL="171450" indent="-171450">
                  <a:buFontTx/>
                  <a:buChar char="-"/>
                </a:pPr>
                <a:r>
                  <a:rPr lang="en-GB" dirty="0"/>
                  <a:t>In the </a:t>
                </a:r>
                <a:r>
                  <a:rPr lang="en-GB" dirty="0" err="1"/>
                  <a:t>postorder</a:t>
                </a:r>
                <a:r>
                  <a:rPr lang="en-GB" dirty="0"/>
                  <a:t> traversal, the root is visited after visiting the left and right subtrees (in that order).</a:t>
                </a:r>
              </a:p>
              <a:p>
                <a:pPr marL="171450" indent="-171450">
                  <a:buFontTx/>
                  <a:buChar char="-"/>
                </a:pPr>
                <a:r>
                  <a:rPr lang="en-GB" dirty="0"/>
                  <a:t>These traversals are illustrated in Figure 5.6.</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20</a:t>
            </a:fld>
            <a:endParaRPr lang="en-US" altLang="ar-EG"/>
          </a:p>
        </p:txBody>
      </p:sp>
    </p:spTree>
    <p:extLst>
      <p:ext uri="{BB962C8B-B14F-4D97-AF65-F5344CB8AC3E}">
        <p14:creationId xmlns:p14="http://schemas.microsoft.com/office/powerpoint/2010/main" val="158531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Some applications, notably modern cryptography, require manipulation of integers that are over 100 decimal digits long. Since such integers are too long to fit in a single word of a modern computer, they require special treatment.</a:t>
                </a:r>
              </a:p>
              <a:p>
                <a:pPr marL="171450" indent="-171450">
                  <a:buFontTx/>
                  <a:buChar char="-"/>
                </a:pPr>
                <a:r>
                  <a:rPr lang="en-GB" dirty="0"/>
                  <a:t>If we use the conventional pen-and-pencil algorithm for multiplying two n-digit integers, each of the n digits of the first number is multiplied by each of the n digits of the second number for the total of </a:t>
                </a:r>
                <a14:m>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GB" dirty="0"/>
                  <a:t> digit multiplications (If one of the numbers has fewer digits than the other, we can pad the shorter number with leading zeros to equalize their lengths).</a:t>
                </a:r>
              </a:p>
              <a:p>
                <a:pPr marL="171450" indent="-171450">
                  <a:buFontTx/>
                  <a:buChar char="-"/>
                </a:pPr>
                <a:r>
                  <a:rPr lang="en-GB" dirty="0"/>
                  <a:t>Divide-and-conquer can provide more efficient algorithm. To demonstrate the basic idea of this algorithm, let us start with a case of two-digit integers, say, 23 and 14. These numbers can be represented as 23 = 2 . </a:t>
                </a:r>
                <a14:m>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oMath>
                </a14:m>
                <a:r>
                  <a:rPr lang="en-GB" dirty="0"/>
                  <a:t> + 3 . </a:t>
                </a:r>
                <a14:m>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oMath>
                </a14:m>
                <a:r>
                  <a:rPr lang="en-GB" dirty="0"/>
                  <a:t> and 14 = 1 . </a:t>
                </a:r>
                <a14:m>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oMath>
                </a14:m>
                <a:r>
                  <a:rPr lang="en-GB" dirty="0"/>
                  <a:t> + 4 . </a:t>
                </a:r>
                <a14:m>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oMath>
                </a14:m>
                <a:r>
                  <a:rPr lang="en-GB" dirty="0"/>
                  <a:t>. Therefore, </a:t>
                </a:r>
                <a14:m>
                  <m:oMath xmlns:m="http://schemas.openxmlformats.org/officeDocument/2006/math">
                    <m:r>
                      <a:rPr lang="en-GB" i="1" dirty="0" smtClean="0">
                        <a:latin typeface="Cambria Math" panose="02040503050406030204" pitchFamily="18" charset="0"/>
                      </a:rPr>
                      <m:t>23</m:t>
                    </m:r>
                    <m:r>
                      <a:rPr lang="en-US" b="0" i="1" dirty="0" smtClean="0">
                        <a:latin typeface="Cambria Math" panose="02040503050406030204" pitchFamily="18" charset="0"/>
                      </a:rPr>
                      <m:t>∗</m:t>
                    </m:r>
                    <m:r>
                      <a:rPr lang="en-US" b="0" i="1" dirty="0" smtClean="0">
                        <a:latin typeface="Cambria Math" panose="02040503050406030204" pitchFamily="18" charset="0"/>
                      </a:rPr>
                      <m:t>14</m:t>
                    </m:r>
                    <m:r>
                      <a:rPr lang="en-GB" i="1" dirty="0" smtClean="0">
                        <a:latin typeface="Cambria Math" panose="02040503050406030204" pitchFamily="18" charset="0"/>
                      </a:rPr>
                      <m:t> =</m:t>
                    </m:r>
                    <m:d>
                      <m:dPr>
                        <m:ctrlPr>
                          <a:rPr lang="en-US" b="0" i="1" dirty="0" smtClean="0">
                            <a:latin typeface="Cambria Math" panose="02040503050406030204" pitchFamily="18" charset="0"/>
                          </a:rPr>
                        </m:ctrlPr>
                      </m:dPr>
                      <m:e>
                        <m:r>
                          <a:rPr lang="en-GB" i="1" dirty="0" smtClean="0">
                            <a:latin typeface="Cambria Math" panose="02040503050406030204" pitchFamily="18" charset="0"/>
                          </a:rPr>
                          <m:t>2</m:t>
                        </m:r>
                        <m:r>
                          <a:rPr lang="en-GB"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GB" i="1" dirty="0" smtClean="0">
                            <a:latin typeface="Cambria Math" panose="02040503050406030204" pitchFamily="18" charset="0"/>
                          </a:rPr>
                          <m:t> + </m:t>
                        </m:r>
                        <m:r>
                          <a:rPr lang="en-GB" i="1" dirty="0" smtClean="0">
                            <a:latin typeface="Cambria Math" panose="02040503050406030204" pitchFamily="18" charset="0"/>
                          </a:rPr>
                          <m:t>3</m:t>
                        </m:r>
                        <m:r>
                          <a:rPr lang="en-GB"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GB" i="1" dirty="0" smtClean="0">
                            <a:latin typeface="Cambria Math" panose="02040503050406030204" pitchFamily="18" charset="0"/>
                          </a:rPr>
                          <m:t>1</m:t>
                        </m:r>
                        <m:r>
                          <a:rPr lang="en-GB"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GB" i="1" dirty="0" smtClean="0">
                            <a:latin typeface="Cambria Math" panose="02040503050406030204" pitchFamily="18" charset="0"/>
                          </a:rPr>
                          <m:t> + </m:t>
                        </m:r>
                        <m:r>
                          <a:rPr lang="en-GB" i="1" dirty="0" smtClean="0">
                            <a:latin typeface="Cambria Math" panose="02040503050406030204" pitchFamily="18" charset="0"/>
                          </a:rPr>
                          <m:t>4</m:t>
                        </m:r>
                        <m:r>
                          <a:rPr lang="en-GB"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e>
                    </m:d>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m:t>
                        </m:r>
                      </m:e>
                    </m:d>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sSup>
                      <m:sSupPr>
                        <m:ctrlPr>
                          <a:rPr lang="en-GB"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oMath>
                </a14:m>
                <a:r>
                  <a:rPr lang="en-GB" dirty="0"/>
                  <a:t>. Note that,</a:t>
                </a:r>
                <a:r>
                  <a:rPr lang="en-GB" baseline="0" dirty="0"/>
                  <a:t> the number of multiplication is 2*2=4 (</a:t>
                </a:r>
                <a:r>
                  <a:rPr lang="en-GB" sz="1200" b="0" i="0" u="none" strike="noStrike" kern="1200" baseline="0" dirty="0">
                    <a:solidFill>
                      <a:schemeClr val="tx1"/>
                    </a:solidFill>
                    <a:latin typeface="Times New Roman" panose="02020603050405020304" pitchFamily="18" charset="0"/>
                    <a:ea typeface="+mn-ea"/>
                    <a:cs typeface="+mn-cs"/>
                  </a:rPr>
                  <a:t>as the pen-and-pencil algorithm</a:t>
                </a:r>
                <a:r>
                  <a:rPr lang="en-GB" baseline="0" dirty="0"/>
                  <a:t>). There is another way to compute the middle term with just one digit multiplication by taking advantage of the products 2 ∗ 1 and 3 ∗ 4 that need to be computed anyway as follows.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3</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4</m:t>
                    </m:r>
                  </m:oMath>
                </a14:m>
                <a:r>
                  <a:rPr lang="en-GB" dirty="0"/>
                  <a:t>.</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21</a:t>
            </a:fld>
            <a:endParaRPr lang="en-US" altLang="ar-EG"/>
          </a:p>
        </p:txBody>
      </p:sp>
    </p:spTree>
    <p:extLst>
      <p:ext uri="{BB962C8B-B14F-4D97-AF65-F5344CB8AC3E}">
        <p14:creationId xmlns:p14="http://schemas.microsoft.com/office/powerpoint/2010/main" val="424475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Not every divide-and-conquer algorithm is necessarily more efficient than even a brute-force solution. But often, the time spent on executing the divide-and-conquer plan turns out to be significantly smaller than solving a problem by a different method.</a:t>
                </a:r>
              </a:p>
              <a:p>
                <a:pPr marL="171450" indent="-171450">
                  <a:buFontTx/>
                  <a:buChar char="-"/>
                </a:pPr>
                <a:r>
                  <a:rPr lang="en-GB" dirty="0"/>
                  <a:t>It is worth keeping in mind that the divide-and-conquer technique is ideally suited for parallel computations, in which each subproblem can be solved simultaneously by its own processor.</a:t>
                </a:r>
              </a:p>
              <a:p>
                <a:pPr marL="171450" indent="-171450">
                  <a:buFontTx/>
                  <a:buChar char="-"/>
                </a:pPr>
                <a:r>
                  <a:rPr lang="en-GB" dirty="0"/>
                  <a:t>As an example, let us consider the problem of computing the sum of </a:t>
                </a:r>
                <a14:m>
                  <m:oMath xmlns:m="http://schemas.openxmlformats.org/officeDocument/2006/math">
                    <m:r>
                      <a:rPr lang="en-GB" i="1" dirty="0" smtClean="0">
                        <a:latin typeface="Cambria Math" panose="02040503050406030204" pitchFamily="18" charset="0"/>
                      </a:rPr>
                      <m:t>𝑛</m:t>
                    </m:r>
                  </m:oMath>
                </a14:m>
                <a:r>
                  <a:rPr lang="en-GB" dirty="0"/>
                  <a:t> numbers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Sub>
                  </m:oMath>
                </a14:m>
                <a:r>
                  <a:rPr lang="en-GB" dirty="0"/>
                  <a:t>. If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 &gt; </m:t>
                    </m:r>
                    <m:r>
                      <a:rPr lang="en-GB" i="1" dirty="0" smtClean="0">
                        <a:latin typeface="Cambria Math" panose="02040503050406030204" pitchFamily="18" charset="0"/>
                      </a:rPr>
                      <m:t>1</m:t>
                    </m:r>
                  </m:oMath>
                </a14:m>
                <a:r>
                  <a:rPr lang="en-GB" dirty="0"/>
                  <a:t>, we can divide the problem into two instances of the same problem: to compute the sum of the first </a:t>
                </a:r>
                <a14:m>
                  <m:oMath xmlns:m="http://schemas.openxmlformats.org/officeDocument/2006/math">
                    <m:r>
                      <a:rPr lang="en-GB" i="1" smtClean="0">
                        <a:latin typeface="Cambria Math" panose="02040503050406030204" pitchFamily="18" charset="0"/>
                      </a:rPr>
                      <m:t>⌊</m:t>
                    </m:r>
                    <m:r>
                      <m:rPr>
                        <m:nor/>
                      </m:rPr>
                      <a:rPr lang="en-GB" dirty="0" smtClean="0"/>
                      <m:t>n</m:t>
                    </m:r>
                    <m:r>
                      <m:rPr>
                        <m:nor/>
                      </m:rPr>
                      <a:rPr lang="en-GB" dirty="0" smtClean="0"/>
                      <m:t>/</m:t>
                    </m:r>
                    <m:r>
                      <m:rPr>
                        <m:nor/>
                      </m:rPr>
                      <a:rPr lang="en-GB" dirty="0" smtClean="0"/>
                      <m:t>2</m:t>
                    </m:r>
                    <m:r>
                      <a:rPr lang="en-GB" i="1" smtClean="0">
                        <a:latin typeface="Cambria Math" panose="02040503050406030204" pitchFamily="18" charset="0"/>
                      </a:rPr>
                      <m:t>⌋</m:t>
                    </m:r>
                  </m:oMath>
                </a14:m>
                <a:r>
                  <a:rPr lang="en-GB" dirty="0"/>
                  <a:t> numbers and to compute the sum of the remaining </a:t>
                </a:r>
                <a14:m>
                  <m:oMath xmlns:m="http://schemas.openxmlformats.org/officeDocument/2006/math">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oMath>
                </a14:m>
                <a:r>
                  <a:rPr lang="en-GB" dirty="0"/>
                  <a:t>numbers. (Of course, if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 = </m:t>
                    </m:r>
                    <m:r>
                      <a:rPr lang="en-GB" i="1" dirty="0" smtClean="0">
                        <a:latin typeface="Cambria Math" panose="02040503050406030204" pitchFamily="18" charset="0"/>
                      </a:rPr>
                      <m:t>1</m:t>
                    </m:r>
                  </m:oMath>
                </a14:m>
                <a:r>
                  <a:rPr lang="en-GB" dirty="0"/>
                  <a:t>, we simply return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a14:m>
                <a:r>
                  <a:rPr lang="en-GB" dirty="0"/>
                  <a:t> as the answer). Once each of these two sums is computed by applying the same method recursively, we can add their values to get the sum in question: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r>
                              <a:rPr lang="en-US" b="0" i="1" smtClean="0">
                                <a:latin typeface="Cambria Math" panose="02040503050406030204" pitchFamily="18" charset="0"/>
                              </a:rPr>
                              <m:t>−</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GB"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Sub>
                      </m:e>
                    </m:d>
                  </m:oMath>
                </a14:m>
                <a:r>
                  <a:rPr lang="en-GB" dirty="0"/>
                  <a:t>.</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Not every divide-and-conquer algorithm is necessarily more efficient than even a brute-force solution. But often, the time spent on executing the divide-and-conquer plan turns out to be significantly smaller than solving a problem by a different method.</a:t>
                </a:r>
              </a:p>
              <a:p>
                <a:pPr marL="171450" indent="-171450">
                  <a:buFontTx/>
                  <a:buChar char="-"/>
                </a:pPr>
                <a:r>
                  <a:rPr lang="en-GB" dirty="0"/>
                  <a:t>It is worth keeping in mind that the divide-and-conquer technique is ideally suited for parallel computations, in which each subproblem can be solved simultaneously by its own processor.</a:t>
                </a:r>
              </a:p>
              <a:p>
                <a:pPr marL="171450" indent="-171450">
                  <a:buFontTx/>
                  <a:buChar char="-"/>
                </a:pPr>
                <a:r>
                  <a:rPr lang="en-GB" dirty="0"/>
                  <a:t>As an example, let us consider the problem of computing the sum of </a:t>
                </a:r>
                <a:r>
                  <a:rPr lang="en-GB" i="0" dirty="0">
                    <a:latin typeface="Cambria Math" panose="02040503050406030204" pitchFamily="18" charset="0"/>
                  </a:rPr>
                  <a:t>𝑛</a:t>
                </a:r>
                <a:r>
                  <a:rPr lang="en-GB" dirty="0"/>
                  <a:t> numbers </a:t>
                </a:r>
                <a:r>
                  <a:rPr lang="en-US" b="0" i="0">
                    <a:latin typeface="Cambria Math" panose="02040503050406030204" pitchFamily="18" charset="0"/>
                  </a:rPr>
                  <a:t>𝑎</a:t>
                </a:r>
                <a:r>
                  <a:rPr lang="en-GB" b="0" i="0">
                    <a:latin typeface="Cambria Math" panose="02040503050406030204" pitchFamily="18" charset="0"/>
                  </a:rPr>
                  <a:t>_</a:t>
                </a:r>
                <a:r>
                  <a:rPr lang="en-US" b="0" i="0">
                    <a:latin typeface="Cambria Math" panose="02040503050406030204" pitchFamily="18" charset="0"/>
                  </a:rPr>
                  <a:t>0,𝑎</a:t>
                </a:r>
                <a:r>
                  <a:rPr lang="en-GB" b="0" i="0">
                    <a:latin typeface="Cambria Math" panose="02040503050406030204" pitchFamily="18" charset="0"/>
                  </a:rPr>
                  <a:t>_</a:t>
                </a:r>
                <a:r>
                  <a:rPr lang="en-US" b="0" i="0">
                    <a:latin typeface="Cambria Math" panose="02040503050406030204" pitchFamily="18" charset="0"/>
                  </a:rPr>
                  <a:t>1, …,𝑎</a:t>
                </a:r>
                <a:r>
                  <a:rPr lang="en-GB" b="0" i="0">
                    <a:latin typeface="Cambria Math" panose="02040503050406030204" pitchFamily="18" charset="0"/>
                  </a:rPr>
                  <a:t>_(</a:t>
                </a:r>
                <a:r>
                  <a:rPr lang="en-US" b="0" i="0">
                    <a:latin typeface="Cambria Math" panose="02040503050406030204" pitchFamily="18" charset="0"/>
                  </a:rPr>
                  <a:t>𝑛−1</a:t>
                </a:r>
                <a:r>
                  <a:rPr lang="en-GB" b="0" i="0">
                    <a:latin typeface="Cambria Math" panose="02040503050406030204" pitchFamily="18" charset="0"/>
                  </a:rPr>
                  <a:t>)</a:t>
                </a:r>
                <a:r>
                  <a:rPr lang="en-GB" dirty="0"/>
                  <a:t>. If </a:t>
                </a:r>
                <a:r>
                  <a:rPr lang="en-GB" i="0" dirty="0">
                    <a:latin typeface="Cambria Math" panose="02040503050406030204" pitchFamily="18" charset="0"/>
                  </a:rPr>
                  <a:t>𝑛 &gt; 1</a:t>
                </a:r>
                <a:r>
                  <a:rPr lang="en-GB" dirty="0"/>
                  <a:t>, we can divide the problem into two instances of the same problem: to compute the sum of the first </a:t>
                </a:r>
                <a:r>
                  <a:rPr lang="en-GB" i="0">
                    <a:latin typeface="Cambria Math" panose="02040503050406030204" pitchFamily="18" charset="0"/>
                  </a:rPr>
                  <a:t>⌊</a:t>
                </a:r>
                <a:r>
                  <a:rPr lang="en-GB" i="0" dirty="0">
                    <a:latin typeface="Cambria Math" panose="02040503050406030204" pitchFamily="18" charset="0"/>
                  </a:rPr>
                  <a:t>"n/2</a:t>
                </a:r>
                <a:r>
                  <a:rPr lang="en-GB" i="0">
                    <a:latin typeface="Cambria Math" panose="02040503050406030204" pitchFamily="18" charset="0"/>
                  </a:rPr>
                  <a:t>"⌋</a:t>
                </a:r>
                <a:r>
                  <a:rPr lang="en-GB" dirty="0"/>
                  <a:t> numbers and to compute the sum of the remaining </a:t>
                </a:r>
                <a:r>
                  <a:rPr lang="en-US" altLang="ar-EG" b="0" i="0">
                    <a:latin typeface="Cambria Math" panose="02040503050406030204" pitchFamily="18" charset="0"/>
                  </a:rPr>
                  <a:t>⎾𝑛/2⏋</a:t>
                </a:r>
                <a:r>
                  <a:rPr lang="en-GB" dirty="0"/>
                  <a:t>numbers. (Of course, if </a:t>
                </a:r>
                <a:r>
                  <a:rPr lang="en-GB" i="0" dirty="0">
                    <a:latin typeface="Cambria Math" panose="02040503050406030204" pitchFamily="18" charset="0"/>
                  </a:rPr>
                  <a:t>𝑛 = 1</a:t>
                </a:r>
                <a:r>
                  <a:rPr lang="en-GB" dirty="0"/>
                  <a:t>, we simply return </a:t>
                </a:r>
                <a:r>
                  <a:rPr lang="en-US" b="0" i="0">
                    <a:latin typeface="Cambria Math" panose="02040503050406030204" pitchFamily="18" charset="0"/>
                  </a:rPr>
                  <a:t>𝑎</a:t>
                </a:r>
                <a:r>
                  <a:rPr lang="en-GB" b="0" i="0">
                    <a:latin typeface="Cambria Math" panose="02040503050406030204" pitchFamily="18" charset="0"/>
                  </a:rPr>
                  <a:t>_</a:t>
                </a:r>
                <a:r>
                  <a:rPr lang="en-US" b="0" i="0">
                    <a:latin typeface="Cambria Math" panose="02040503050406030204" pitchFamily="18" charset="0"/>
                  </a:rPr>
                  <a:t>0</a:t>
                </a:r>
                <a:r>
                  <a:rPr lang="en-GB" dirty="0"/>
                  <a:t> as the answer). Once each of these two sums is computed by applying the same method recursively, we can add their values to get the sum in question: </a:t>
                </a:r>
                <a:r>
                  <a:rPr lang="en-US" b="0" i="0">
                    <a:latin typeface="Cambria Math" panose="02040503050406030204" pitchFamily="18" charset="0"/>
                  </a:rPr>
                  <a:t>𝑎</a:t>
                </a:r>
                <a:r>
                  <a:rPr lang="en-GB" b="0" i="0">
                    <a:latin typeface="Cambria Math" panose="02040503050406030204" pitchFamily="18" charset="0"/>
                  </a:rPr>
                  <a:t>_</a:t>
                </a:r>
                <a:r>
                  <a:rPr lang="en-US" b="0" i="0">
                    <a:latin typeface="Cambria Math" panose="02040503050406030204" pitchFamily="18" charset="0"/>
                  </a:rPr>
                  <a:t>0+𝑎</a:t>
                </a:r>
                <a:r>
                  <a:rPr lang="en-GB" b="0" i="0">
                    <a:latin typeface="Cambria Math" panose="02040503050406030204" pitchFamily="18" charset="0"/>
                  </a:rPr>
                  <a:t>_</a:t>
                </a:r>
                <a:r>
                  <a:rPr lang="en-US" b="0" i="0">
                    <a:latin typeface="Cambria Math" panose="02040503050406030204" pitchFamily="18" charset="0"/>
                  </a:rPr>
                  <a:t>1+…+𝑎</a:t>
                </a:r>
                <a:r>
                  <a:rPr lang="en-GB" b="0" i="0">
                    <a:latin typeface="Cambria Math" panose="02040503050406030204" pitchFamily="18" charset="0"/>
                  </a:rPr>
                  <a:t>_(</a:t>
                </a:r>
                <a:r>
                  <a:rPr lang="en-US" b="0" i="0">
                    <a:latin typeface="Cambria Math" panose="02040503050406030204" pitchFamily="18" charset="0"/>
                  </a:rPr>
                  <a:t>𝑛−1</a:t>
                </a:r>
                <a:r>
                  <a:rPr lang="en-GB" b="0" i="0">
                    <a:latin typeface="Cambria Math" panose="02040503050406030204" pitchFamily="18" charset="0"/>
                  </a:rPr>
                  <a:t>)</a:t>
                </a:r>
                <a:r>
                  <a:rPr lang="en-US" b="0" i="0">
                    <a:latin typeface="Cambria Math" panose="02040503050406030204" pitchFamily="18" charset="0"/>
                  </a:rPr>
                  <a:t>=(𝑎</a:t>
                </a:r>
                <a:r>
                  <a:rPr lang="en-GB" b="0" i="0">
                    <a:latin typeface="Cambria Math" panose="02040503050406030204" pitchFamily="18" charset="0"/>
                  </a:rPr>
                  <a:t>_</a:t>
                </a:r>
                <a:r>
                  <a:rPr lang="en-US" b="0" i="0">
                    <a:latin typeface="Cambria Math" panose="02040503050406030204" pitchFamily="18" charset="0"/>
                  </a:rPr>
                  <a:t>0+𝑎</a:t>
                </a:r>
                <a:r>
                  <a:rPr lang="en-GB" b="0" i="0">
                    <a:latin typeface="Cambria Math" panose="02040503050406030204" pitchFamily="18" charset="0"/>
                  </a:rPr>
                  <a:t>_</a:t>
                </a:r>
                <a:r>
                  <a:rPr lang="en-US" b="0" i="0">
                    <a:latin typeface="Cambria Math" panose="02040503050406030204" pitchFamily="18" charset="0"/>
                  </a:rPr>
                  <a:t>1+…+𝑎</a:t>
                </a:r>
                <a:r>
                  <a:rPr lang="en-GB" b="0" i="0">
                    <a:latin typeface="Cambria Math" panose="02040503050406030204" pitchFamily="18" charset="0"/>
                  </a:rPr>
                  <a:t>_(⌊</a:t>
                </a:r>
                <a:r>
                  <a:rPr lang="en-GB" b="0" i="0" dirty="0">
                    <a:latin typeface="Cambria Math" panose="02040503050406030204" pitchFamily="18" charset="0"/>
                  </a:rPr>
                  <a:t>"</a:t>
                </a:r>
                <a:r>
                  <a:rPr lang="en-GB" i="0" dirty="0"/>
                  <a:t>n/2</a:t>
                </a:r>
                <a:r>
                  <a:rPr lang="en-GB" i="0">
                    <a:latin typeface="Cambria Math" panose="02040503050406030204" pitchFamily="18" charset="0"/>
                  </a:rPr>
                  <a:t>" ⌋</a:t>
                </a:r>
                <a:r>
                  <a:rPr lang="en-US" b="0" i="0">
                    <a:latin typeface="Cambria Math" panose="02040503050406030204" pitchFamily="18" charset="0"/>
                  </a:rPr>
                  <a:t>−1</a:t>
                </a:r>
                <a:r>
                  <a:rPr lang="en-GB" b="0" i="0">
                    <a:latin typeface="Cambria Math" panose="02040503050406030204" pitchFamily="18" charset="0"/>
                  </a:rPr>
                  <a:t>)</a:t>
                </a:r>
                <a:r>
                  <a:rPr lang="en-US" b="0" i="0">
                    <a:latin typeface="Cambria Math" panose="02040503050406030204" pitchFamily="18" charset="0"/>
                  </a:rPr>
                  <a:t> )+(𝑎</a:t>
                </a:r>
                <a:r>
                  <a:rPr lang="en-GB" b="0" i="0">
                    <a:latin typeface="Cambria Math" panose="02040503050406030204" pitchFamily="18" charset="0"/>
                  </a:rPr>
                  <a:t>_⌊</a:t>
                </a:r>
                <a:r>
                  <a:rPr lang="en-GB" b="0" i="0" dirty="0">
                    <a:latin typeface="Cambria Math" panose="02040503050406030204" pitchFamily="18" charset="0"/>
                  </a:rPr>
                  <a:t>"</a:t>
                </a:r>
                <a:r>
                  <a:rPr lang="en-GB" i="0" dirty="0"/>
                  <a:t>n/2</a:t>
                </a:r>
                <a:r>
                  <a:rPr lang="en-GB" i="0" dirty="0">
                    <a:latin typeface="Cambria Math" panose="02040503050406030204" pitchFamily="18" charset="0"/>
                  </a:rPr>
                  <a:t>" ⌋</a:t>
                </a:r>
                <a:r>
                  <a:rPr lang="en-US" b="0" i="0">
                    <a:latin typeface="Cambria Math" panose="02040503050406030204" pitchFamily="18" charset="0"/>
                  </a:rPr>
                  <a:t> +𝑎</a:t>
                </a:r>
                <a:r>
                  <a:rPr lang="en-GB" b="0" i="0">
                    <a:latin typeface="Cambria Math" panose="02040503050406030204" pitchFamily="18" charset="0"/>
                  </a:rPr>
                  <a:t>_</a:t>
                </a:r>
                <a:r>
                  <a:rPr lang="en-US" b="0" i="0">
                    <a:latin typeface="Cambria Math" panose="02040503050406030204" pitchFamily="18" charset="0"/>
                  </a:rPr>
                  <a:t>1+…+𝑎</a:t>
                </a:r>
                <a:r>
                  <a:rPr lang="en-GB" b="0" i="0">
                    <a:latin typeface="Cambria Math" panose="02040503050406030204" pitchFamily="18" charset="0"/>
                  </a:rPr>
                  <a:t>_(</a:t>
                </a:r>
                <a:r>
                  <a:rPr lang="en-US" b="0" i="0">
                    <a:latin typeface="Cambria Math" panose="02040503050406030204" pitchFamily="18" charset="0"/>
                  </a:rPr>
                  <a:t>𝑛−1</a:t>
                </a:r>
                <a:r>
                  <a:rPr lang="en-GB" b="0" i="0">
                    <a:latin typeface="Cambria Math" panose="02040503050406030204" pitchFamily="18" charset="0"/>
                  </a:rPr>
                  <a:t>)</a:t>
                </a:r>
                <a:r>
                  <a:rPr lang="en-US" b="0" i="0">
                    <a:latin typeface="Cambria Math" panose="02040503050406030204" pitchFamily="18" charset="0"/>
                  </a:rPr>
                  <a:t> )</a:t>
                </a:r>
                <a:r>
                  <a:rPr lang="en-GB" dirty="0"/>
                  <a:t>.</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4</a:t>
            </a:fld>
            <a:endParaRPr lang="en-US" altLang="ar-EG"/>
          </a:p>
        </p:txBody>
      </p:sp>
    </p:spTree>
    <p:extLst>
      <p:ext uri="{BB962C8B-B14F-4D97-AF65-F5344CB8AC3E}">
        <p14:creationId xmlns:p14="http://schemas.microsoft.com/office/powerpoint/2010/main" val="2501143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In general, </a:t>
                </a:r>
                <a:r>
                  <a:rPr lang="en-GB" dirty="0"/>
                  <a:t>for any pair of two-digit numbers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oMath>
                </a14:m>
                <a:r>
                  <a:rPr lang="en-GB" dirty="0"/>
                  <a:t> and </a:t>
                </a:r>
                <a14:m>
                  <m:oMath xmlns:m="http://schemas.openxmlformats.org/officeDocument/2006/math">
                    <m:r>
                      <a:rPr lang="en-US" b="0" i="1" dirty="0" smtClean="0">
                        <a:latin typeface="Cambria Math" panose="02040503050406030204" pitchFamily="18" charset="0"/>
                      </a:rPr>
                      <m:t>𝑏</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their product </a:t>
                </a:r>
                <a14:m>
                  <m:oMath xmlns:m="http://schemas.openxmlformats.org/officeDocument/2006/math">
                    <m:r>
                      <a:rPr lang="en-GB" i="1" dirty="0" smtClean="0">
                        <a:latin typeface="Cambria Math" panose="02040503050406030204" pitchFamily="18" charset="0"/>
                      </a:rPr>
                      <m:t>𝑐</m:t>
                    </m:r>
                  </m:oMath>
                </a14:m>
                <a:r>
                  <a:rPr lang="en-GB" dirty="0"/>
                  <a:t> can be computed by the formula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oMath>
                </a14:m>
                <a:r>
                  <a:rPr lang="en-GB" dirty="0"/>
                  <a:t>, where,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e>
                    </m:d>
                  </m:oMath>
                </a14:m>
                <a:r>
                  <a:rPr lang="en-GB" dirty="0"/>
                  <a:t>.</a:t>
                </a:r>
              </a:p>
              <a:p>
                <a:pPr marL="171450" indent="-171450">
                  <a:buFontTx/>
                  <a:buChar char="-"/>
                </a:pPr>
                <a:r>
                  <a:rPr lang="en-GB" dirty="0"/>
                  <a:t>This can be applied to multiplying two n-digit integers a and b where n is a positive even number. Let us divide both numbers in the middle to take advantage of the divide-and-conquer technique. We denote the first half of the a’s digits by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oMath>
                </a14:m>
                <a:r>
                  <a:rPr lang="en-GB" dirty="0"/>
                  <a:t> and the second half by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oMath>
                </a14:m>
                <a:r>
                  <a:rPr lang="en-GB" dirty="0"/>
                  <a:t>; for b, the notations are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a14:m>
                <a:r>
                  <a:rPr lang="en-GB" dirty="0"/>
                  <a:t> and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respectively. In these notations, </a:t>
                </a:r>
                <a14:m>
                  <m:oMath xmlns:m="http://schemas.openxmlformats.org/officeDocument/2006/math">
                    <m:r>
                      <a:rPr lang="en-US" b="0" i="1" dirty="0" smtClean="0">
                        <a:latin typeface="Cambria Math" panose="02040503050406030204" pitchFamily="18" charset="0"/>
                      </a:rPr>
                      <m:t>𝑎</m:t>
                    </m:r>
                    <m:r>
                      <a:rPr lang="en-US" b="0" i="0"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oMath>
                </a14:m>
                <a:r>
                  <a:rPr lang="en-GB" dirty="0"/>
                  <a:t> implies that </a:t>
                </a:r>
                <a14:m>
                  <m:oMath xmlns:m="http://schemas.openxmlformats.org/officeDocument/2006/math">
                    <m:r>
                      <a:rPr lang="en-US" b="0" i="1" dirty="0" smtClean="0">
                        <a:latin typeface="Cambria Math" panose="02040503050406030204" pitchFamily="18" charset="0"/>
                      </a:rPr>
                      <m:t>𝑎</m:t>
                    </m:r>
                    <m:r>
                      <a:rPr lang="en-US" b="0" i="0"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oMath>
                </a14:m>
                <a:r>
                  <a:rPr lang="en-GB" dirty="0"/>
                  <a:t> and </a:t>
                </a:r>
                <a14:m>
                  <m:oMath xmlns:m="http://schemas.openxmlformats.org/officeDocument/2006/math">
                    <m:r>
                      <a:rPr lang="en-US" b="0" i="1" dirty="0" smtClean="0">
                        <a:latin typeface="Cambria Math" panose="02040503050406030204" pitchFamily="18" charset="0"/>
                      </a:rPr>
                      <m:t>𝑏</m:t>
                    </m:r>
                    <m:r>
                      <a:rPr lang="en-US" b="0" i="0"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implies that </a:t>
                </a:r>
                <a14:m>
                  <m:oMath xmlns:m="http://schemas.openxmlformats.org/officeDocument/2006/math">
                    <m:r>
                      <a:rPr lang="en-US" b="0" i="1" dirty="0" smtClean="0">
                        <a:latin typeface="Cambria Math" panose="02040503050406030204" pitchFamily="18" charset="0"/>
                      </a:rPr>
                      <m:t>𝑏</m:t>
                    </m:r>
                    <m:r>
                      <a:rPr lang="en-US" b="0" i="0"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Therefore, taking advantage of the same trick we used for two-digit numbers, we get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oMath>
                </a14:m>
                <a:r>
                  <a:rPr lang="en-GB" dirty="0"/>
                  <a:t>, where,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e>
                    </m:d>
                  </m:oMath>
                </a14:m>
                <a:r>
                  <a:rPr lang="en-GB" dirty="0"/>
                  <a:t>.</a:t>
                </a:r>
              </a:p>
              <a:p>
                <a:pPr marL="171450" indent="-171450">
                  <a:buFontTx/>
                  <a:buChar char="-"/>
                </a:pPr>
                <a:r>
                  <a:rPr lang="en-US" dirty="0"/>
                  <a:t>If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2</m:t>
                    </m:r>
                  </m:oMath>
                </a14:m>
                <a:r>
                  <a:rPr lang="en-US" dirty="0"/>
                  <a:t> is even, we can apply the same method for computing the products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oMath>
                </a14:m>
                <a:r>
                  <a:rPr lang="en-US"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oMath>
                </a14:m>
                <a:r>
                  <a:rPr lang="en-US" dirty="0"/>
                  <a:t>, and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oMath>
                </a14:m>
                <a:r>
                  <a:rPr lang="en-US" dirty="0"/>
                  <a:t>. Thus, if n is a power of 2, we have a recursive algorithm for computing the product of two n-digit integers, the recursion is stopped when n becomes 1 or n is small enough to multiply the numbers of that size directly.</a:t>
                </a:r>
              </a:p>
              <a:p>
                <a:pPr marL="171450" indent="-171450">
                  <a:buFontTx/>
                  <a:buChar char="-"/>
                </a:pPr>
                <a:r>
                  <a:rPr lang="en-US" dirty="0"/>
                  <a:t>Since multiplication of n-digit numbers requires three multiplications of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2</m:t>
                    </m:r>
                  </m:oMath>
                </a14:m>
                <a:r>
                  <a:rPr lang="en-US" dirty="0"/>
                  <a:t>-digit numbers, the recurrence for the number of multiplications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t>
                </a:r>
                <a14:m>
                  <m:oMath xmlns:m="http://schemas.openxmlformats.org/officeDocument/2006/math">
                    <m:r>
                      <a:rPr lang="pt-BR" i="1" dirty="0" smtClean="0">
                        <a:latin typeface="Cambria Math" panose="02040503050406030204" pitchFamily="18" charset="0"/>
                      </a:rPr>
                      <m:t>𝑀</m:t>
                    </m:r>
                    <m:r>
                      <a:rPr lang="pt-BR" i="1" dirty="0" smtClean="0">
                        <a:latin typeface="Cambria Math" panose="02040503050406030204" pitchFamily="18" charset="0"/>
                      </a:rPr>
                      <m:t>(</m:t>
                    </m:r>
                    <m:r>
                      <a:rPr lang="pt-BR" i="1" dirty="0" smtClean="0">
                        <a:latin typeface="Cambria Math" panose="02040503050406030204" pitchFamily="18" charset="0"/>
                      </a:rPr>
                      <m:t>𝑛</m:t>
                    </m:r>
                    <m:r>
                      <a:rPr lang="pt-BR" i="1" dirty="0" smtClean="0">
                        <a:latin typeface="Cambria Math" panose="02040503050406030204" pitchFamily="18" charset="0"/>
                      </a:rPr>
                      <m:t>) = </m:t>
                    </m:r>
                    <m:r>
                      <a:rPr lang="pt-BR" i="1" dirty="0" smtClean="0">
                        <a:latin typeface="Cambria Math" panose="02040503050406030204" pitchFamily="18" charset="0"/>
                      </a:rPr>
                      <m:t>3</m:t>
                    </m:r>
                    <m:r>
                      <a:rPr lang="pt-BR" i="1" dirty="0" smtClean="0">
                        <a:latin typeface="Cambria Math" panose="02040503050406030204" pitchFamily="18" charset="0"/>
                      </a:rPr>
                      <m:t>𝑀</m:t>
                    </m:r>
                    <m:r>
                      <a:rPr lang="pt-BR" i="1" dirty="0" smtClean="0">
                        <a:latin typeface="Cambria Math" panose="02040503050406030204" pitchFamily="18" charset="0"/>
                      </a:rPr>
                      <m:t>(</m:t>
                    </m:r>
                    <m:r>
                      <a:rPr lang="pt-BR" i="1" dirty="0" smtClean="0">
                        <a:latin typeface="Cambria Math" panose="02040503050406030204" pitchFamily="18" charset="0"/>
                      </a:rPr>
                      <m:t>𝑛</m:t>
                    </m:r>
                    <m:r>
                      <a:rPr lang="pt-BR" i="1" dirty="0" smtClean="0">
                        <a:latin typeface="Cambria Math" panose="02040503050406030204" pitchFamily="18" charset="0"/>
                      </a:rPr>
                      <m:t>/</m:t>
                    </m:r>
                    <m:r>
                      <a:rPr lang="pt-BR" i="1" dirty="0" smtClean="0">
                        <a:latin typeface="Cambria Math" panose="02040503050406030204" pitchFamily="18" charset="0"/>
                      </a:rPr>
                      <m:t>2</m:t>
                    </m:r>
                    <m:r>
                      <a:rPr lang="pt-BR" i="1" dirty="0" smtClean="0">
                        <a:latin typeface="Cambria Math" panose="02040503050406030204" pitchFamily="18" charset="0"/>
                      </a:rPr>
                      <m:t>)</m:t>
                    </m:r>
                  </m:oMath>
                </a14:m>
                <a:r>
                  <a:rPr lang="pt-BR" dirty="0"/>
                  <a:t> for n &gt; 1, </a:t>
                </a:r>
                <a14:m>
                  <m:oMath xmlns:m="http://schemas.openxmlformats.org/officeDocument/2006/math">
                    <m:r>
                      <a:rPr lang="pt-BR" i="1" dirty="0" smtClean="0">
                        <a:latin typeface="Cambria Math" panose="02040503050406030204" pitchFamily="18" charset="0"/>
                      </a:rPr>
                      <m:t>𝑀</m:t>
                    </m:r>
                    <m:r>
                      <a:rPr lang="pt-BR" i="1" dirty="0" smtClean="0">
                        <a:latin typeface="Cambria Math" panose="02040503050406030204" pitchFamily="18" charset="0"/>
                      </a:rPr>
                      <m:t>(</m:t>
                    </m:r>
                    <m:r>
                      <a:rPr lang="pt-BR" i="1" dirty="0" smtClean="0">
                        <a:latin typeface="Cambria Math" panose="02040503050406030204" pitchFamily="18" charset="0"/>
                      </a:rPr>
                      <m:t>1</m:t>
                    </m:r>
                    <m:r>
                      <a:rPr lang="pt-BR" i="1" dirty="0" smtClean="0">
                        <a:latin typeface="Cambria Math" panose="02040503050406030204" pitchFamily="18" charset="0"/>
                      </a:rPr>
                      <m:t>)=</m:t>
                    </m:r>
                    <m:r>
                      <a:rPr lang="pt-BR" i="1" dirty="0" smtClean="0">
                        <a:latin typeface="Cambria Math" panose="02040503050406030204" pitchFamily="18" charset="0"/>
                      </a:rPr>
                      <m:t>1</m:t>
                    </m:r>
                  </m:oMath>
                </a14:m>
                <a:r>
                  <a:rPr lang="pt-BR" dirty="0"/>
                  <a:t>. </a:t>
                </a:r>
              </a:p>
              <a:p>
                <a:pPr marL="171450" indent="-171450">
                  <a:buFontTx/>
                  <a:buChar char="-"/>
                </a:pPr>
                <a:r>
                  <a:rPr lang="pt-BR" dirty="0"/>
                  <a:t>for </a:t>
                </a:r>
                <a14:m>
                  <m:oMath xmlns:m="http://schemas.openxmlformats.org/officeDocument/2006/math">
                    <m:r>
                      <a:rPr lang="pt-BR" i="1" dirty="0" smtClean="0">
                        <a:latin typeface="Cambria Math" panose="02040503050406030204" pitchFamily="18" charset="0"/>
                      </a:rPr>
                      <m:t>𝑛</m:t>
                    </m:r>
                    <m:r>
                      <a:rPr lang="pt-BR"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oMath>
                </a14:m>
                <a:r>
                  <a:rPr lang="pt-BR" dirty="0"/>
                  <a:t> yields </a:t>
                </a:r>
                <a14:m>
                  <m:oMath xmlns:m="http://schemas.openxmlformats.org/officeDocument/2006/math">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pt-BR" i="1" dirty="0" smtClean="0">
                        <a:latin typeface="Cambria Math" panose="02040503050406030204" pitchFamily="18" charset="0"/>
                      </a:rPr>
                      <m:t>) = </m:t>
                    </m:r>
                    <m:r>
                      <a:rPr lang="pt-BR" i="1" dirty="0" smtClean="0">
                        <a:latin typeface="Cambria Math" panose="02040503050406030204" pitchFamily="18" charset="0"/>
                      </a:rPr>
                      <m:t>3</m:t>
                    </m:r>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p>
                    </m:sSup>
                    <m:r>
                      <a:rPr lang="pt-BR" i="1" dirty="0" smtClean="0">
                        <a:latin typeface="Cambria Math" panose="02040503050406030204" pitchFamily="18" charset="0"/>
                      </a:rPr>
                      <m:t>) = </m:t>
                    </m:r>
                    <m:r>
                      <a:rPr lang="pt-BR" i="1" dirty="0" smtClean="0">
                        <a:latin typeface="Cambria Math" panose="02040503050406030204" pitchFamily="18" charset="0"/>
                      </a:rPr>
                      <m:t>3</m:t>
                    </m:r>
                    <m:r>
                      <a:rPr lang="pt-BR" i="1" dirty="0" smtClean="0">
                        <a:latin typeface="Cambria Math" panose="02040503050406030204" pitchFamily="18" charset="0"/>
                      </a:rPr>
                      <m:t>[</m:t>
                    </m:r>
                    <m:r>
                      <a:rPr lang="pt-BR" i="1" dirty="0" smtClean="0">
                        <a:latin typeface="Cambria Math" panose="02040503050406030204" pitchFamily="18" charset="0"/>
                      </a:rPr>
                      <m:t>3</m:t>
                    </m:r>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r>
                          <a:rPr lang="en-US" b="0" i="1" dirty="0" smtClean="0">
                            <a:latin typeface="Cambria Math" panose="02040503050406030204" pitchFamily="18" charset="0"/>
                          </a:rPr>
                          <m:t>2</m:t>
                        </m:r>
                      </m:sup>
                    </m:sSup>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pt-BR" i="1" dirty="0" smtClean="0">
                        <a:latin typeface="Cambria Math" panose="02040503050406030204" pitchFamily="18" charset="0"/>
                      </a:rPr>
                      <m:t>) = . . .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r>
                          <a:rPr lang="en-US" b="0" i="1" dirty="0" smtClean="0">
                            <a:latin typeface="Cambria Math" panose="02040503050406030204" pitchFamily="18" charset="0"/>
                          </a:rPr>
                          <m:t>𝑖</m:t>
                        </m:r>
                      </m:sup>
                    </m:sSup>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𝑖</m:t>
                        </m:r>
                      </m:sup>
                    </m:sSup>
                    <m:r>
                      <a:rPr lang="pt-BR" i="1" dirty="0" smtClean="0">
                        <a:latin typeface="Cambria Math" panose="02040503050406030204" pitchFamily="18" charset="0"/>
                      </a:rPr>
                      <m:t>) = . . .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r>
                          <a:rPr lang="en-US" b="0" i="1" dirty="0" smtClean="0">
                            <a:latin typeface="Cambria Math" panose="02040503050406030204" pitchFamily="18" charset="0"/>
                          </a:rPr>
                          <m:t>𝑘</m:t>
                        </m:r>
                      </m:sup>
                    </m:sSup>
                    <m:r>
                      <a:rPr lang="pt-BR" i="1" dirty="0" smtClean="0">
                        <a:latin typeface="Cambria Math" panose="02040503050406030204" pitchFamily="18" charset="0"/>
                      </a:rPr>
                      <m:t>𝑀</m:t>
                    </m:r>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r>
                      <a:rPr lang="pt-BR"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r>
                          <a:rPr lang="en-US" b="0" i="1" dirty="0" smtClean="0">
                            <a:latin typeface="Cambria Math" panose="02040503050406030204" pitchFamily="18" charset="0"/>
                          </a:rPr>
                          <m:t>𝑘</m:t>
                        </m:r>
                      </m:sup>
                    </m:sSup>
                  </m:oMath>
                </a14:m>
                <a:r>
                  <a:rPr lang="pt-BR" dirty="0"/>
                  <a:t>. Since </a:t>
                </a:r>
                <a14:m>
                  <m:oMath xmlns:m="http://schemas.openxmlformats.org/officeDocument/2006/math">
                    <m:r>
                      <a:rPr lang="pt-BR" i="1" dirty="0" smtClean="0">
                        <a:latin typeface="Cambria Math" panose="02040503050406030204" pitchFamily="18" charset="0"/>
                      </a:rPr>
                      <m:t>𝑘</m:t>
                    </m:r>
                    <m:r>
                      <a:rPr lang="pt-BR" i="1" dirty="0" smtClean="0">
                        <a:latin typeface="Cambria Math" panose="02040503050406030204" pitchFamily="18" charset="0"/>
                      </a:rPr>
                      <m:t> = </m:t>
                    </m:r>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2</m:t>
                        </m:r>
                      </m:sub>
                    </m:sSub>
                    <m:r>
                      <a:rPr lang="pt-BR" i="1" dirty="0" smtClean="0">
                        <a:latin typeface="Cambria Math" panose="02040503050406030204" pitchFamily="18" charset="0"/>
                      </a:rPr>
                      <m:t> </m:t>
                    </m:r>
                    <m:r>
                      <a:rPr lang="pt-BR" i="1" dirty="0" smtClean="0">
                        <a:latin typeface="Cambria Math" panose="02040503050406030204" pitchFamily="18" charset="0"/>
                      </a:rPr>
                      <m:t>𝑛</m:t>
                    </m:r>
                  </m:oMath>
                </a14:m>
                <a:r>
                  <a:rPr lang="pt-BR" dirty="0"/>
                  <a:t>, </a:t>
                </a:r>
                <a14:m>
                  <m:oMath xmlns:m="http://schemas.openxmlformats.org/officeDocument/2006/math">
                    <m:r>
                      <a:rPr lang="pt-BR" i="1" dirty="0" smtClean="0">
                        <a:latin typeface="Cambria Math" panose="02040503050406030204" pitchFamily="18" charset="0"/>
                      </a:rPr>
                      <m:t>𝑀</m:t>
                    </m:r>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pt-BR" i="1" dirty="0" smtClean="0">
                            <a:latin typeface="Cambria Math" panose="02040503050406030204" pitchFamily="18" charset="0"/>
                          </a:rPr>
                          <m:t>3</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2</m:t>
                            </m:r>
                          </m:sub>
                        </m:sSub>
                        <m:r>
                          <a:rPr lang="pt-BR" i="1" dirty="0" smtClean="0">
                            <a:latin typeface="Cambria Math" panose="02040503050406030204" pitchFamily="18" charset="0"/>
                          </a:rPr>
                          <m:t> </m:t>
                        </m:r>
                        <m:r>
                          <a:rPr lang="pt-BR" i="1" dirty="0" smtClean="0">
                            <a:latin typeface="Cambria Math" panose="02040503050406030204" pitchFamily="18" charset="0"/>
                          </a:rPr>
                          <m:t>𝑛</m:t>
                        </m:r>
                      </m:sup>
                    </m:sSup>
                    <m:r>
                      <a:rPr lang="pt-BR"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2</m:t>
                            </m:r>
                          </m:sub>
                        </m:sSub>
                        <m:r>
                          <a:rPr lang="pt-BR" i="1" dirty="0" smtClean="0">
                            <a:latin typeface="Cambria Math" panose="02040503050406030204" pitchFamily="18" charset="0"/>
                          </a:rPr>
                          <m:t> </m:t>
                        </m:r>
                        <m:r>
                          <a:rPr lang="en-US" b="0" i="1" dirty="0" smtClean="0">
                            <a:latin typeface="Cambria Math" panose="02040503050406030204" pitchFamily="18" charset="0"/>
                          </a:rPr>
                          <m:t>3</m:t>
                        </m:r>
                      </m:sup>
                    </m:sSup>
                    <m:r>
                      <a:rPr lang="pt-BR"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585</m:t>
                        </m:r>
                      </m:sup>
                    </m:sSup>
                  </m:oMath>
                </a14:m>
                <a:r>
                  <a:rPr lang="en-US" dirty="0"/>
                  <a:t> (Note that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𝑏</m:t>
                            </m:r>
                          </m:sub>
                        </m:sSub>
                        <m:r>
                          <a:rPr lang="pt-BR" i="1" dirty="0" smtClean="0">
                            <a:latin typeface="Cambria Math" panose="02040503050406030204" pitchFamily="18" charset="0"/>
                          </a:rPr>
                          <m:t> </m:t>
                        </m:r>
                        <m:r>
                          <a:rPr lang="en-US" b="0" i="1" dirty="0" smtClean="0">
                            <a:latin typeface="Cambria Math" panose="02040503050406030204" pitchFamily="18" charset="0"/>
                          </a:rPr>
                          <m:t>𝑐</m:t>
                        </m:r>
                      </m:sup>
                    </m:sSup>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𝑐</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𝑏</m:t>
                            </m:r>
                          </m:sub>
                        </m:sSub>
                        <m:r>
                          <a:rPr lang="pt-BR" i="1" dirty="0" smtClean="0">
                            <a:latin typeface="Cambria Math" panose="02040503050406030204" pitchFamily="18" charset="0"/>
                          </a:rPr>
                          <m:t> </m:t>
                        </m:r>
                        <m:r>
                          <a:rPr lang="en-US" b="0" i="1" dirty="0" smtClean="0">
                            <a:latin typeface="Cambria Math" panose="02040503050406030204" pitchFamily="18" charset="0"/>
                          </a:rPr>
                          <m:t>𝑎</m:t>
                        </m:r>
                      </m:sup>
                    </m:sSup>
                  </m:oMath>
                </a14:m>
                <a:r>
                  <a:rPr lang="en-US" dirty="0"/>
                  <a:t>).</a:t>
                </a:r>
              </a:p>
              <a:p>
                <a:pPr marL="171450" indent="-171450">
                  <a:buFontTx/>
                  <a:buChar char="-"/>
                </a:pPr>
                <a:endParaRPr lang="en-US" dirty="0"/>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22</a:t>
            </a:fld>
            <a:endParaRPr lang="en-US" altLang="ar-EG"/>
          </a:p>
        </p:txBody>
      </p:sp>
    </p:spTree>
    <p:extLst>
      <p:ext uri="{BB962C8B-B14F-4D97-AF65-F5344CB8AC3E}">
        <p14:creationId xmlns:p14="http://schemas.microsoft.com/office/powerpoint/2010/main" val="3795480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23</a:t>
            </a:fld>
            <a:endParaRPr lang="en-US" altLang="ar-EG"/>
          </a:p>
        </p:txBody>
      </p:sp>
    </p:spTree>
    <p:extLst>
      <p:ext uri="{BB962C8B-B14F-4D97-AF65-F5344CB8AC3E}">
        <p14:creationId xmlns:p14="http://schemas.microsoft.com/office/powerpoint/2010/main" val="1409799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24</a:t>
            </a:fld>
            <a:endParaRPr lang="en-US" altLang="ar-EG"/>
          </a:p>
        </p:txBody>
      </p:sp>
    </p:spTree>
    <p:extLst>
      <p:ext uri="{BB962C8B-B14F-4D97-AF65-F5344CB8AC3E}">
        <p14:creationId xmlns:p14="http://schemas.microsoft.com/office/powerpoint/2010/main" val="89713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For the sake of simplicity, we assume that the points are distinct, ordered in nondecreasing order of their x coordinate, and ordered in a separate list (list Q) in nondecreasing order of the y coordinate.</a:t>
                </a:r>
              </a:p>
              <a:p>
                <a:pPr marL="171450" indent="-171450">
                  <a:buFontTx/>
                  <a:buChar char="-"/>
                </a:pPr>
                <a:r>
                  <a:rPr lang="en-US" dirty="0"/>
                  <a:t>If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3</m:t>
                    </m:r>
                  </m:oMath>
                </a14:m>
                <a:r>
                  <a:rPr lang="en-US" dirty="0"/>
                  <a:t>, the problem can be solved by the obvious brute-force algorithm. If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m:t>
                    </m:r>
                    <m:r>
                      <a:rPr lang="en-US" i="1" dirty="0" smtClean="0">
                        <a:latin typeface="Cambria Math" panose="02040503050406030204" pitchFamily="18" charset="0"/>
                      </a:rPr>
                      <m:t>3</m:t>
                    </m:r>
                  </m:oMath>
                </a14:m>
                <a:r>
                  <a:rPr lang="en-US" dirty="0"/>
                  <a:t>, we can divide the points into two subsets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oMath>
                </a14:m>
                <a:r>
                  <a:rPr lang="en-US" dirty="0"/>
                  <a:t> of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i="1" smtClean="0">
                        <a:latin typeface="Cambria Math" panose="02040503050406030204" pitchFamily="18" charset="0"/>
                      </a:rPr>
                      <m:t>⏋</m:t>
                    </m:r>
                  </m:oMath>
                </a14:m>
                <a:r>
                  <a:rPr lang="en-US" dirty="0"/>
                  <a:t>and </a:t>
                </a:r>
                <a14:m>
                  <m:oMath xmlns:m="http://schemas.openxmlformats.org/officeDocument/2006/math">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oMath>
                </a14:m>
                <a:r>
                  <a:rPr lang="en-US" dirty="0"/>
                  <a:t> points, respectively, by drawing a vertical line through the median m of their x coordinates so that </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2</m:t>
                    </m:r>
                    <m:r>
                      <a:rPr lang="en-US" i="1" smtClean="0">
                        <a:latin typeface="Cambria Math" panose="02040503050406030204" pitchFamily="18" charset="0"/>
                      </a:rPr>
                      <m:t>⏋</m:t>
                    </m:r>
                  </m:oMath>
                </a14:m>
                <a:r>
                  <a:rPr lang="en-US" dirty="0"/>
                  <a:t> points lie to the left of or on the line itself, and </a:t>
                </a:r>
                <a14:m>
                  <m:oMath xmlns:m="http://schemas.openxmlformats.org/officeDocument/2006/math">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oMath>
                </a14:m>
                <a:r>
                  <a:rPr lang="en-US" dirty="0"/>
                  <a:t> points lie to the right of or on the line. Then we can solve the closest-pair problem recursively for subsets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oMath>
                </a14:m>
                <a:r>
                  <a:rPr lang="en-US" dirty="0"/>
                  <a:t>. 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𝑟</m:t>
                        </m:r>
                      </m:sub>
                    </m:sSub>
                  </m:oMath>
                </a14:m>
                <a:r>
                  <a:rPr lang="en-US" dirty="0"/>
                  <a:t> be the smallest distances between pairs of points 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oMath>
                </a14:m>
                <a:r>
                  <a:rPr lang="en-US" dirty="0"/>
                  <a:t> , respectively, and let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 = </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𝑙</m:t>
                        </m:r>
                      </m:sub>
                    </m:sSub>
                    <m:r>
                      <m:rPr>
                        <m:nor/>
                      </m:rPr>
                      <a:rPr lang="en-US" b="0" i="0" smtClean="0">
                        <a:latin typeface="Cambria Math" panose="02040503050406030204" pitchFamily="18" charset="0"/>
                      </a:rPr>
                      <m:t>,</m:t>
                    </m:r>
                    <m:r>
                      <m:rPr>
                        <m:nor/>
                      </m:rPr>
                      <a:rPr lang="en-US" dirty="0"/>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𝑟</m:t>
                        </m:r>
                      </m:sub>
                    </m:sSub>
                    <m:r>
                      <a:rPr lang="en-US" b="0" i="1" smtClean="0">
                        <a:latin typeface="Cambria Math" panose="02040503050406030204" pitchFamily="18" charset="0"/>
                      </a:rPr>
                      <m:t>}</m:t>
                    </m:r>
                  </m:oMath>
                </a14:m>
                <a:r>
                  <a:rPr lang="en-US" dirty="0"/>
                  <a:t>.</a:t>
                </a:r>
              </a:p>
              <a:p>
                <a:pPr marL="171450" indent="-171450">
                  <a:buFontTx/>
                  <a:buChar char="-"/>
                </a:pPr>
                <a:r>
                  <a:rPr lang="en-US" dirty="0"/>
                  <a:t>Note that </a:t>
                </a:r>
                <a14:m>
                  <m:oMath xmlns:m="http://schemas.openxmlformats.org/officeDocument/2006/math">
                    <m:r>
                      <a:rPr lang="en-US" i="1" dirty="0" smtClean="0">
                        <a:latin typeface="Cambria Math" panose="02040503050406030204" pitchFamily="18" charset="0"/>
                      </a:rPr>
                      <m:t>𝑑</m:t>
                    </m:r>
                  </m:oMath>
                </a14:m>
                <a:r>
                  <a:rPr lang="en-US" dirty="0"/>
                  <a:t> is not necessarily the smallest distance between all the point pairs because points of a closer pair can lie on the opposite sides of the separating line. Therefore, as a step combining the solutions to the smaller subproblems, we need to examine such points. Obviously, we can limit our attention to the points inside the symmetric vertical strip of width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𝑑</m:t>
                    </m:r>
                  </m:oMath>
                </a14:m>
                <a:r>
                  <a:rPr lang="en-US" dirty="0"/>
                  <a:t> around the separating line, since the distance between any other pair of points is at least </a:t>
                </a:r>
                <a14:m>
                  <m:oMath xmlns:m="http://schemas.openxmlformats.org/officeDocument/2006/math">
                    <m:r>
                      <a:rPr lang="en-US" i="1" dirty="0" smtClean="0">
                        <a:latin typeface="Cambria Math" panose="02040503050406030204" pitchFamily="18" charset="0"/>
                      </a:rPr>
                      <m:t>𝑑</m:t>
                    </m:r>
                  </m:oMath>
                </a14:m>
                <a:r>
                  <a:rPr lang="en-US" dirty="0"/>
                  <a:t> (Figure 5.7a).</a:t>
                </a:r>
              </a:p>
              <a:p>
                <a:pPr marL="171450" indent="-171450">
                  <a:buFontTx/>
                  <a:buChar char="-"/>
                </a:pPr>
                <a:r>
                  <a:rPr lang="en-US" dirty="0"/>
                  <a:t>Let S be the list of points inside the strip of width 2d around the separating line, obtained from Q and hence ordered in nondecreasing order of their y coordinate. We will scan this list, updating the information about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𝑚𝑖𝑛</m:t>
                        </m:r>
                      </m:sub>
                    </m:sSub>
                  </m:oMath>
                </a14:m>
                <a:r>
                  <a:rPr lang="en-US" dirty="0"/>
                  <a:t>, the minimum distance seen so far, if we encounter a closer pair of points. Initially,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𝑚𝑖𝑛</m:t>
                        </m:r>
                      </m:sub>
                    </m:sSub>
                    <m:r>
                      <a:rPr lang="en-US" b="0" i="1" dirty="0" smtClean="0">
                        <a:latin typeface="Cambria Math" panose="02040503050406030204" pitchFamily="18" charset="0"/>
                      </a:rPr>
                      <m:t>=</m:t>
                    </m:r>
                    <m:r>
                      <a:rPr lang="en-US" b="0" i="1" dirty="0" smtClean="0">
                        <a:latin typeface="Cambria Math" panose="02040503050406030204" pitchFamily="18" charset="0"/>
                      </a:rPr>
                      <m:t>𝑑</m:t>
                    </m:r>
                  </m:oMath>
                </a14:m>
                <a:r>
                  <a:rPr lang="en-US" dirty="0"/>
                  <a:t>, and subsequently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𝑚𝑖𝑛</m:t>
                        </m:r>
                      </m:sub>
                    </m:sSub>
                  </m:oMath>
                </a14:m>
                <a:r>
                  <a:rPr lang="en-US" dirty="0"/>
                  <a:t> ≤ d. Let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m:t>
                    </m:r>
                  </m:oMath>
                </a14:m>
                <a:r>
                  <a:rPr lang="en-US" dirty="0"/>
                  <a:t> be a point on this list. For a point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to have a chance to be closer to p than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𝑚𝑖𝑛</m:t>
                        </m:r>
                      </m:sub>
                    </m:sSub>
                  </m:oMath>
                </a14:m>
                <a:r>
                  <a:rPr lang="en-US" dirty="0"/>
                  <a:t>, the point must follow p on list S and the difference between their y coordinates must be less than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𝑚𝑖𝑛</m:t>
                        </m:r>
                      </m:sub>
                    </m:sSub>
                  </m:oMath>
                </a14:m>
                <a:r>
                  <a:rPr lang="en-US" dirty="0"/>
                  <a:t> (why?). Geometrically, this means that p must belong to the rectangle shown in Figure 5.7b. The principal insight exploited by the algorithm is the observation that the rectangle can contain just a few such points, because the points in each half (left and right) of the rectangle must be at least distance d apart.</a:t>
                </a:r>
              </a:p>
            </p:txBody>
          </p:sp>
        </mc:Choice>
        <mc:Fallback xmlns="">
          <p:sp>
            <p:nvSpPr>
              <p:cNvPr id="3" name="Notes Placeholder 2"/>
              <p:cNvSpPr>
                <a:spLocks noGrp="1"/>
              </p:cNvSpPr>
              <p:nvPr>
                <p:ph type="body" idx="1"/>
              </p:nvPr>
            </p:nvSpPr>
            <p:spPr/>
            <p:txBody>
              <a:bodyPr/>
              <a:lstStyle/>
              <a:p>
                <a:pPr marL="171450" indent="-171450">
                  <a:buFontTx/>
                  <a:buChar char="-"/>
                </a:pPr>
                <a:r>
                  <a:rPr lang="en-US" dirty="0"/>
                  <a:t>For the sake of simplicity, we assume that the points are distinct, ordered in nondecreasing order of their x coordinate, and ordered in a separate list (list Q) in nondecreasing order of the y coordinate.</a:t>
                </a:r>
              </a:p>
              <a:p>
                <a:pPr marL="171450" indent="-171450">
                  <a:buFontTx/>
                  <a:buChar char="-"/>
                </a:pPr>
                <a:r>
                  <a:rPr lang="en-US" dirty="0"/>
                  <a:t>If </a:t>
                </a:r>
                <a:r>
                  <a:rPr lang="en-US" i="0" dirty="0">
                    <a:latin typeface="Cambria Math" panose="02040503050406030204" pitchFamily="18" charset="0"/>
                  </a:rPr>
                  <a:t>2 ≤ 𝑛 ≤ 3</a:t>
                </a:r>
                <a:r>
                  <a:rPr lang="en-US" dirty="0"/>
                  <a:t>, the problem can be solved by the obvious brute-force algorithm. If </a:t>
                </a:r>
                <a:r>
                  <a:rPr lang="en-US" i="0" dirty="0">
                    <a:latin typeface="Cambria Math" panose="02040503050406030204" pitchFamily="18" charset="0"/>
                  </a:rPr>
                  <a:t>𝑛 &gt; 3</a:t>
                </a:r>
                <a:r>
                  <a:rPr lang="en-US" dirty="0"/>
                  <a:t>, we can divide the points into two subsets </a:t>
                </a:r>
                <a:r>
                  <a:rPr lang="en-US" b="0" i="0">
                    <a:latin typeface="Cambria Math" panose="02040503050406030204" pitchFamily="18" charset="0"/>
                  </a:rPr>
                  <a:t>𝑃_𝑙</a:t>
                </a:r>
                <a:r>
                  <a:rPr lang="en-US" dirty="0"/>
                  <a:t> and </a:t>
                </a:r>
                <a:r>
                  <a:rPr lang="en-US" b="0" i="0">
                    <a:latin typeface="Cambria Math" panose="02040503050406030204" pitchFamily="18" charset="0"/>
                  </a:rPr>
                  <a:t>𝑃_𝑟</a:t>
                </a:r>
                <a:r>
                  <a:rPr lang="en-US" dirty="0"/>
                  <a:t> of </a:t>
                </a:r>
                <a:r>
                  <a:rPr lang="en-US" i="0">
                    <a:latin typeface="Cambria Math" panose="02040503050406030204" pitchFamily="18" charset="0"/>
                  </a:rPr>
                  <a:t>⎾</a:t>
                </a:r>
                <a:r>
                  <a:rPr lang="en-US" b="0" i="0">
                    <a:latin typeface="Cambria Math" panose="02040503050406030204" pitchFamily="18" charset="0"/>
                  </a:rPr>
                  <a:t>𝑛/2</a:t>
                </a:r>
                <a:r>
                  <a:rPr lang="en-US" i="0">
                    <a:latin typeface="Cambria Math" panose="02040503050406030204" pitchFamily="18" charset="0"/>
                  </a:rPr>
                  <a:t>⏋</a:t>
                </a:r>
                <a:r>
                  <a:rPr lang="en-US" dirty="0"/>
                  <a:t>and </a:t>
                </a:r>
                <a:r>
                  <a:rPr lang="en-GB" i="0">
                    <a:latin typeface="Cambria Math" panose="02040503050406030204" pitchFamily="18" charset="0"/>
                  </a:rPr>
                  <a:t>⌊</a:t>
                </a:r>
                <a:r>
                  <a:rPr lang="en-GB" i="0" dirty="0">
                    <a:latin typeface="Cambria Math" panose="02040503050406030204" pitchFamily="18" charset="0"/>
                  </a:rPr>
                  <a:t>"</a:t>
                </a:r>
                <a:r>
                  <a:rPr lang="en-GB" i="0" dirty="0"/>
                  <a:t>n/2</a:t>
                </a:r>
                <a:r>
                  <a:rPr lang="en-GB" i="0" dirty="0">
                    <a:latin typeface="Cambria Math" panose="02040503050406030204" pitchFamily="18" charset="0"/>
                  </a:rPr>
                  <a:t>" ⌋</a:t>
                </a:r>
                <a:r>
                  <a:rPr lang="en-US" dirty="0"/>
                  <a:t> points, respectively, by drawing a vertical line through the median m of their x coordinates so that </a:t>
                </a:r>
                <a:r>
                  <a:rPr lang="en-US" i="0">
                    <a:latin typeface="Cambria Math" panose="02040503050406030204" pitchFamily="18" charset="0"/>
                  </a:rPr>
                  <a:t>⎾</a:t>
                </a:r>
                <a:r>
                  <a:rPr lang="en-US" b="0" i="0">
                    <a:latin typeface="Cambria Math" panose="02040503050406030204" pitchFamily="18" charset="0"/>
                  </a:rPr>
                  <a:t>𝑛/2</a:t>
                </a:r>
                <a:r>
                  <a:rPr lang="en-US" i="0">
                    <a:latin typeface="Cambria Math" panose="02040503050406030204" pitchFamily="18" charset="0"/>
                  </a:rPr>
                  <a:t>⏋</a:t>
                </a:r>
                <a:r>
                  <a:rPr lang="en-US" dirty="0"/>
                  <a:t> points lie to the left of or on the line itself, and </a:t>
                </a:r>
                <a:r>
                  <a:rPr lang="en-GB" i="0">
                    <a:latin typeface="Cambria Math" panose="02040503050406030204" pitchFamily="18" charset="0"/>
                  </a:rPr>
                  <a:t>⌊</a:t>
                </a:r>
                <a:r>
                  <a:rPr lang="en-GB" i="0" dirty="0">
                    <a:latin typeface="Cambria Math" panose="02040503050406030204" pitchFamily="18" charset="0"/>
                  </a:rPr>
                  <a:t>"</a:t>
                </a:r>
                <a:r>
                  <a:rPr lang="en-GB" i="0" dirty="0"/>
                  <a:t>n/2</a:t>
                </a:r>
                <a:r>
                  <a:rPr lang="en-GB" i="0" dirty="0">
                    <a:latin typeface="Cambria Math" panose="02040503050406030204" pitchFamily="18" charset="0"/>
                  </a:rPr>
                  <a:t>" ⌋</a:t>
                </a:r>
                <a:r>
                  <a:rPr lang="en-US" dirty="0"/>
                  <a:t> points lie to the right of or on the line. Then we can solve the closest-pair problem recursively for subsets </a:t>
                </a:r>
                <a:r>
                  <a:rPr lang="en-US" b="0" i="0">
                    <a:latin typeface="Cambria Math" panose="02040503050406030204" pitchFamily="18" charset="0"/>
                  </a:rPr>
                  <a:t>𝑃_𝑙</a:t>
                </a:r>
                <a:r>
                  <a:rPr lang="en-US" dirty="0"/>
                  <a:t> and </a:t>
                </a:r>
                <a:r>
                  <a:rPr lang="en-US" b="0" i="0">
                    <a:latin typeface="Cambria Math" panose="02040503050406030204" pitchFamily="18" charset="0"/>
                  </a:rPr>
                  <a:t>𝑃_𝑟</a:t>
                </a:r>
                <a:r>
                  <a:rPr lang="en-US" dirty="0"/>
                  <a:t>. Let </a:t>
                </a:r>
                <a:r>
                  <a:rPr lang="en-US" b="0" i="0">
                    <a:latin typeface="Cambria Math" panose="02040503050406030204" pitchFamily="18" charset="0"/>
                  </a:rPr>
                  <a:t>𝑑_𝑙</a:t>
                </a:r>
                <a:r>
                  <a:rPr lang="en-US" dirty="0"/>
                  <a:t> and </a:t>
                </a:r>
                <a:r>
                  <a:rPr lang="en-US" b="0" i="0">
                    <a:latin typeface="Cambria Math" panose="02040503050406030204" pitchFamily="18" charset="0"/>
                  </a:rPr>
                  <a:t>𝑑_𝑟</a:t>
                </a:r>
                <a:r>
                  <a:rPr lang="en-US" dirty="0"/>
                  <a:t> be the smallest distances between pairs of points in </a:t>
                </a:r>
                <a:r>
                  <a:rPr lang="en-US" b="0" i="0">
                    <a:latin typeface="Cambria Math" panose="02040503050406030204" pitchFamily="18" charset="0"/>
                  </a:rPr>
                  <a:t>𝑃_𝑙</a:t>
                </a:r>
                <a:r>
                  <a:rPr lang="en-US" dirty="0"/>
                  <a:t> and </a:t>
                </a:r>
                <a:r>
                  <a:rPr lang="en-US" b="0" i="0">
                    <a:latin typeface="Cambria Math" panose="02040503050406030204" pitchFamily="18" charset="0"/>
                  </a:rPr>
                  <a:t>𝑃_𝑟</a:t>
                </a:r>
                <a:r>
                  <a:rPr lang="en-US" dirty="0"/>
                  <a:t> , respectively, and let </a:t>
                </a:r>
                <a:r>
                  <a:rPr lang="en-US" i="0" dirty="0">
                    <a:latin typeface="Cambria Math" panose="02040503050406030204" pitchFamily="18" charset="0"/>
                  </a:rPr>
                  <a:t>𝑑 = min⁡{</a:t>
                </a:r>
                <a:r>
                  <a:rPr lang="en-US" b="0" i="0">
                    <a:latin typeface="Cambria Math" panose="02040503050406030204" pitchFamily="18" charset="0"/>
                  </a:rPr>
                  <a:t>𝑑_𝑙 ",</a:t>
                </a:r>
                <a:r>
                  <a:rPr lang="en-US" i="0" dirty="0">
                    <a:latin typeface="Cambria Math" panose="02040503050406030204" pitchFamily="18" charset="0"/>
                  </a:rPr>
                  <a:t> </a:t>
                </a:r>
                <a:r>
                  <a:rPr lang="en-US" i="0">
                    <a:latin typeface="Cambria Math" panose="02040503050406030204" pitchFamily="18" charset="0"/>
                  </a:rPr>
                  <a:t>" </a:t>
                </a:r>
                <a:r>
                  <a:rPr lang="en-US" b="0" i="0">
                    <a:latin typeface="Cambria Math" panose="02040503050406030204" pitchFamily="18" charset="0"/>
                  </a:rPr>
                  <a:t>𝑟_𝑟}</a:t>
                </a:r>
                <a:r>
                  <a:rPr lang="en-US" dirty="0"/>
                  <a:t>.</a:t>
                </a:r>
              </a:p>
              <a:p>
                <a:pPr marL="171450" indent="-171450">
                  <a:buFontTx/>
                  <a:buChar char="-"/>
                </a:pPr>
                <a:r>
                  <a:rPr lang="en-US" dirty="0"/>
                  <a:t>Note that </a:t>
                </a:r>
                <a:r>
                  <a:rPr lang="en-US" i="0" dirty="0">
                    <a:latin typeface="Cambria Math" panose="02040503050406030204" pitchFamily="18" charset="0"/>
                  </a:rPr>
                  <a:t>𝑑</a:t>
                </a:r>
                <a:r>
                  <a:rPr lang="en-US" dirty="0"/>
                  <a:t> is not necessarily the smallest distance between all the point pairs because points of a closer pair can lie on the opposite sides of the separating line. Therefore, as a step combining the solutions to the smaller subproblems, we need to examine such points. Obviously, we can limit our attention to the points inside the symmetric vertical strip of width </a:t>
                </a:r>
                <a:r>
                  <a:rPr lang="en-US" i="0" dirty="0">
                    <a:latin typeface="Cambria Math" panose="02040503050406030204" pitchFamily="18" charset="0"/>
                  </a:rPr>
                  <a:t>2𝑑</a:t>
                </a:r>
                <a:r>
                  <a:rPr lang="en-US" dirty="0"/>
                  <a:t> around the separating line, since the distance between any other pair of points is at least </a:t>
                </a:r>
                <a:r>
                  <a:rPr lang="en-US" i="0" dirty="0">
                    <a:latin typeface="Cambria Math" panose="02040503050406030204" pitchFamily="18" charset="0"/>
                  </a:rPr>
                  <a:t>𝑑</a:t>
                </a:r>
                <a:r>
                  <a:rPr lang="en-US" dirty="0"/>
                  <a:t> (Figure 5.7a).</a:t>
                </a:r>
              </a:p>
              <a:p>
                <a:pPr marL="171450" indent="-171450">
                  <a:buFontTx/>
                  <a:buChar char="-"/>
                </a:pPr>
                <a:r>
                  <a:rPr lang="en-US" dirty="0"/>
                  <a:t>Let S be the list of points inside the strip of width 2d around the separating line, obtained from Q and hence ordered in nondecreasing order of their y coordinate. We will scan this list, updating the information about </a:t>
                </a:r>
                <a:r>
                  <a:rPr lang="en-US" b="0" i="0" dirty="0">
                    <a:latin typeface="Cambria Math" panose="02040503050406030204" pitchFamily="18" charset="0"/>
                  </a:rPr>
                  <a:t>𝑑_𝑚𝑖𝑛</a:t>
                </a:r>
                <a:r>
                  <a:rPr lang="en-US" dirty="0"/>
                  <a:t>, the minimum distance seen so far, if we encounter a closer pair of points. Initially, </a:t>
                </a:r>
                <a:r>
                  <a:rPr lang="en-US" b="0" i="0" dirty="0">
                    <a:latin typeface="Cambria Math" panose="02040503050406030204" pitchFamily="18" charset="0"/>
                  </a:rPr>
                  <a:t>𝑑_𝑚𝑖𝑛=𝑑</a:t>
                </a:r>
                <a:r>
                  <a:rPr lang="en-US" dirty="0"/>
                  <a:t>, and subsequently </a:t>
                </a:r>
                <a:r>
                  <a:rPr lang="en-US" b="0" i="0" dirty="0">
                    <a:latin typeface="Cambria Math" panose="02040503050406030204" pitchFamily="18" charset="0"/>
                  </a:rPr>
                  <a:t>𝑑_𝑚𝑖𝑛</a:t>
                </a:r>
                <a:r>
                  <a:rPr lang="en-US" dirty="0"/>
                  <a:t> ≤ d. Let </a:t>
                </a:r>
                <a:r>
                  <a:rPr lang="en-US" i="0" dirty="0">
                    <a:latin typeface="Cambria Math" panose="02040503050406030204" pitchFamily="18" charset="0"/>
                  </a:rPr>
                  <a:t>𝑝(𝑥, 𝑦)</a:t>
                </a:r>
                <a:r>
                  <a:rPr lang="en-US" dirty="0"/>
                  <a:t> be a point on this list. For a point </a:t>
                </a:r>
                <a:r>
                  <a:rPr lang="en-US" b="0" i="0">
                    <a:latin typeface="Cambria Math" panose="02040503050406030204" pitchFamily="18" charset="0"/>
                  </a:rPr>
                  <a:t>𝑝^′ (𝑥^′,𝑦^′)</a:t>
                </a:r>
                <a:r>
                  <a:rPr lang="en-US" dirty="0"/>
                  <a:t> to have a chance to be closer to p than </a:t>
                </a:r>
                <a:r>
                  <a:rPr lang="en-US" b="0" i="0" dirty="0">
                    <a:latin typeface="Cambria Math" panose="02040503050406030204" pitchFamily="18" charset="0"/>
                  </a:rPr>
                  <a:t>𝑑_𝑚𝑖𝑛</a:t>
                </a:r>
                <a:r>
                  <a:rPr lang="en-US" dirty="0"/>
                  <a:t>, the point must follow p on list S and the difference between their y coordinates must be less than </a:t>
                </a:r>
                <a:r>
                  <a:rPr lang="en-US" b="0" i="0" dirty="0">
                    <a:latin typeface="Cambria Math" panose="02040503050406030204" pitchFamily="18" charset="0"/>
                  </a:rPr>
                  <a:t>𝑑_𝑚𝑖𝑛</a:t>
                </a:r>
                <a:r>
                  <a:rPr lang="en-US" dirty="0"/>
                  <a:t> (why?). Geometrically, this means that p must belong to the rectangle shown in Figure 5.7b. The principal insight exploited by the algorithm is the observation that the rectangle can contain just a few such points, because the points in each half (left and right) of the rectangle must be at least distance d apart.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25</a:t>
            </a:fld>
            <a:endParaRPr lang="en-US" altLang="ar-EG"/>
          </a:p>
        </p:txBody>
      </p:sp>
    </p:spTree>
    <p:extLst>
      <p:ext uri="{BB962C8B-B14F-4D97-AF65-F5344CB8AC3E}">
        <p14:creationId xmlns:p14="http://schemas.microsoft.com/office/powerpoint/2010/main" val="211120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2</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Applying the Master Theorem (with a = 2, b = 2, and d = 1), we get </a:t>
                </a:r>
                <a14:m>
                  <m:oMath xmlns:m="http://schemas.openxmlformats.org/officeDocument/2006/math">
                    <m:r>
                      <a:rPr lang="en-US" b="0"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i="1" dirty="0" smtClean="0">
                        <a:latin typeface="Cambria Math" panose="02040503050406030204" pitchFamily="18" charset="0"/>
                      </a:rPr>
                      <m:t>)</m:t>
                    </m:r>
                  </m:oMath>
                </a14:m>
                <a:r>
                  <a:rPr lang="en-US" dirty="0"/>
                  <a:t>. The necessity to presort input points does not change the overall efficiency class if sorting is done by a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algorithm such as </a:t>
                </a:r>
                <a:r>
                  <a:rPr lang="en-US" dirty="0" err="1"/>
                  <a:t>mergesort</a:t>
                </a:r>
                <a:r>
                  <a:rPr lang="en-US"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r>
                  <a:rPr lang="en-US" i="0" dirty="0">
                    <a:latin typeface="Cambria Math" panose="02040503050406030204" pitchFamily="18" charset="0"/>
                  </a:rPr>
                  <a:t>𝑇(𝑛) = 2𝑇(𝑛/2) + 𝑓 (𝑛)</a:t>
                </a:r>
                <a:r>
                  <a:rPr lang="en-US" dirty="0"/>
                  <a:t>, where </a:t>
                </a:r>
                <a:r>
                  <a:rPr lang="en-US" i="0" dirty="0">
                    <a:latin typeface="Cambria Math" panose="02040503050406030204" pitchFamily="18" charset="0"/>
                  </a:rPr>
                  <a:t>𝑓(𝑛)∈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dirty="0"/>
                  <a:t>. Applying the Master Theorem (with a = 2, b = 2, and d = 1), we get </a:t>
                </a:r>
                <a:r>
                  <a:rPr lang="en-US" b="0" i="0" dirty="0">
                    <a:latin typeface="Cambria Math" panose="02040503050406030204" pitchFamily="18" charset="0"/>
                  </a:rPr>
                  <a:t>𝑇</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b="0" i="0" dirty="0">
                    <a:latin typeface="Cambria Math" panose="02040503050406030204" pitchFamily="18" charset="0"/>
                  </a:rPr>
                  <a:t> log⁡𝑛</a:t>
                </a:r>
                <a:r>
                  <a:rPr lang="en-US" i="0" dirty="0">
                    <a:latin typeface="Cambria Math" panose="02040503050406030204" pitchFamily="18" charset="0"/>
                  </a:rPr>
                  <a:t>)</a:t>
                </a:r>
                <a:r>
                  <a:rPr lang="en-US" dirty="0"/>
                  <a:t>. The necessity to presort input points does not change the overall efficiency class if sorting is done by a </a:t>
                </a:r>
                <a:r>
                  <a:rPr lang="en-US" i="0" dirty="0">
                    <a:latin typeface="Cambria Math" panose="02040503050406030204" pitchFamily="18" charset="0"/>
                  </a:rPr>
                  <a:t>𝑂(𝑛 log⁡𝑛)</a:t>
                </a:r>
                <a:r>
                  <a:rPr lang="en-US" dirty="0"/>
                  <a:t> algorithm such as </a:t>
                </a:r>
                <a:r>
                  <a:rPr lang="en-US" dirty="0" err="1"/>
                  <a:t>mergesort</a:t>
                </a:r>
                <a:r>
                  <a:rPr lang="en-US" dirty="0"/>
                  <a: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26</a:t>
            </a:fld>
            <a:endParaRPr lang="en-US" altLang="ar-EG"/>
          </a:p>
        </p:txBody>
      </p:sp>
    </p:spTree>
    <p:extLst>
      <p:ext uri="{BB962C8B-B14F-4D97-AF65-F5344CB8AC3E}">
        <p14:creationId xmlns:p14="http://schemas.microsoft.com/office/powerpoint/2010/main" val="414820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We consider here a divide-and-conquer algorithm called </a:t>
                </a:r>
                <a:r>
                  <a:rPr lang="en-US" dirty="0" err="1"/>
                  <a:t>quickhull</a:t>
                </a:r>
                <a:r>
                  <a:rPr lang="en-US" dirty="0"/>
                  <a:t> because of its resemblance to quicksort. Let S be a set of n&gt;1 points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dirty="0"/>
                  <a:t>(</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1</m:t>
                        </m:r>
                      </m:sub>
                    </m:sSub>
                  </m:oMath>
                </a14:m>
                <a:r>
                  <a:rPr lang="en-US" dirty="0"/>
                  <a:t>,</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1</m:t>
                        </m:r>
                      </m:sub>
                    </m:sSub>
                  </m:oMath>
                </a14:m>
                <a:r>
                  <a:rPr lang="en-US" dirty="0"/>
                  <a:t>), . . . ,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dirty="0"/>
                  <a:t>(</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𝑛</m:t>
                        </m:r>
                      </m:sub>
                    </m:sSub>
                  </m:oMath>
                </a14:m>
                <a:r>
                  <a:rPr lang="en-US" dirty="0"/>
                  <a:t>,</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𝑛</m:t>
                        </m:r>
                      </m:sub>
                    </m:sSub>
                  </m:oMath>
                </a14:m>
                <a:r>
                  <a:rPr lang="en-US" dirty="0"/>
                  <a:t>) in the Cartesian plane.</a:t>
                </a:r>
              </a:p>
              <a:p>
                <a:pPr marL="171450" indent="-171450">
                  <a:buFontTx/>
                  <a:buChar char="-"/>
                </a:pPr>
                <a:r>
                  <a:rPr lang="en-US" dirty="0"/>
                  <a:t>We assume that the points are sorted in nondecreasing order of their </a:t>
                </a:r>
                <a14:m>
                  <m:oMath xmlns:m="http://schemas.openxmlformats.org/officeDocument/2006/math">
                    <m:r>
                      <a:rPr lang="en-US" i="1" dirty="0" smtClean="0">
                        <a:latin typeface="Cambria Math" panose="02040503050406030204" pitchFamily="18" charset="0"/>
                      </a:rPr>
                      <m:t>𝑥</m:t>
                    </m:r>
                  </m:oMath>
                </a14:m>
                <a:r>
                  <a:rPr lang="en-US" dirty="0"/>
                  <a:t> coordinates, with ties resolved by increasing order of the y coordinates of the points involved (when two points have the same x-coordinate they are sorted in nondecreasing order of their y coordinates).</a:t>
                </a:r>
                <a:r>
                  <a:rPr lang="en-US" baseline="0" dirty="0"/>
                  <a:t> Therefore,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𝑝</m:t>
                        </m:r>
                      </m:e>
                      <m:sub>
                        <m:r>
                          <a:rPr lang="en-US" b="0" i="1" baseline="0" dirty="0" smtClean="0">
                            <a:latin typeface="Cambria Math" panose="02040503050406030204" pitchFamily="18" charset="0"/>
                          </a:rPr>
                          <m:t>1</m:t>
                        </m:r>
                      </m:sub>
                    </m:sSub>
                  </m:oMath>
                </a14:m>
                <a:r>
                  <a:rPr lang="en-US" baseline="0" dirty="0"/>
                  <a:t> is the leftmost point and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𝑝</m:t>
                        </m:r>
                      </m:e>
                      <m:sub>
                        <m:r>
                          <a:rPr lang="en-US" b="0" i="1" baseline="0" dirty="0" smtClean="0">
                            <a:latin typeface="Cambria Math" panose="02040503050406030204" pitchFamily="18" charset="0"/>
                          </a:rPr>
                          <m:t>𝑛</m:t>
                        </m:r>
                      </m:sub>
                    </m:sSub>
                  </m:oMath>
                </a14:m>
                <a:r>
                  <a:rPr lang="en-US" baseline="0" dirty="0"/>
                  <a:t> is the rightmost point, i.e.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𝑝</m:t>
                        </m:r>
                      </m:e>
                      <m:sub>
                        <m:r>
                          <a:rPr lang="en-US" b="0" i="1" baseline="0" dirty="0" smtClean="0">
                            <a:latin typeface="Cambria Math" panose="02040503050406030204" pitchFamily="18" charset="0"/>
                          </a:rPr>
                          <m:t>1</m:t>
                        </m:r>
                      </m:sub>
                    </m:sSub>
                  </m:oMath>
                </a14:m>
                <a:r>
                  <a:rPr lang="en-US" baseline="0" dirty="0"/>
                  <a:t> and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𝑝</m:t>
                        </m:r>
                      </m:e>
                      <m:sub>
                        <m:r>
                          <a:rPr lang="en-US" b="0" i="1" baseline="0" dirty="0" smtClean="0">
                            <a:latin typeface="Cambria Math" panose="02040503050406030204" pitchFamily="18" charset="0"/>
                          </a:rPr>
                          <m:t>𝑛</m:t>
                        </m:r>
                      </m:sub>
                    </m:sSub>
                  </m:oMath>
                </a14:m>
                <a:r>
                  <a:rPr lang="en-US" baseline="0" dirty="0"/>
                  <a:t> are two distinct extreme points of the set’s convex hull </a:t>
                </a:r>
                <a:r>
                  <a:rPr lang="en-US" sz="1200" b="0" i="0" u="none" strike="noStrike" kern="1200" baseline="0" dirty="0">
                    <a:solidFill>
                      <a:schemeClr val="tx1"/>
                    </a:solidFill>
                    <a:latin typeface="Times New Roman" panose="02020603050405020304" pitchFamily="18" charset="0"/>
                    <a:ea typeface="+mn-ea"/>
                    <a:cs typeface="+mn-cs"/>
                  </a:rPr>
                  <a:t>(Figure 5.8)</a:t>
                </a:r>
                <a:r>
                  <a:rPr lang="en-US" baseline="0" dirty="0"/>
                  <a:t>. </a:t>
                </a:r>
              </a:p>
              <a:p>
                <a:pPr marL="171450" indent="-171450">
                  <a:buFontTx/>
                  <a:buChar char="-"/>
                </a:pPr>
                <a:r>
                  <a:rPr lang="en-US" baseline="0" dirty="0"/>
                  <a:t>Let </a:t>
                </a:r>
                <a14:m>
                  <m:oMath xmlns:m="http://schemas.openxmlformats.org/officeDocument/2006/math">
                    <m:acc>
                      <m:accPr>
                        <m:chr m:val="⃗"/>
                        <m:ctrlPr>
                          <a:rPr lang="en-US" i="1" baseline="0"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e>
                    </m:acc>
                  </m:oMath>
                </a14:m>
                <a:r>
                  <a:rPr lang="en-US" baseline="0" dirty="0"/>
                  <a:t> be the straight line directed from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baseline="0" dirty="0"/>
                  <a:t> to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 This line separates the points of S into two sets: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baseline="0" dirty="0"/>
                  <a:t> is the set of points to the left of this line,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2</m:t>
                        </m:r>
                      </m:sub>
                    </m:sSub>
                  </m:oMath>
                </a14:m>
                <a:r>
                  <a:rPr lang="en-US" baseline="0" dirty="0"/>
                  <a:t> is the set of points to the right of this line. (We say that point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3</m:t>
                        </m:r>
                      </m:sub>
                    </m:sSub>
                  </m:oMath>
                </a14:m>
                <a:r>
                  <a:rPr lang="en-US" baseline="0" dirty="0"/>
                  <a:t> is to the left of the line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oMath>
                </a14:m>
                <a:r>
                  <a:rPr lang="en-US" baseline="0" dirty="0"/>
                  <a:t> directed from point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oMath>
                </a14:m>
                <a:r>
                  <a:rPr lang="en-US" baseline="0" dirty="0"/>
                  <a:t> to point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oMath>
                </a14:m>
                <a:r>
                  <a:rPr lang="en-US" baseline="0" dirty="0"/>
                  <a:t>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3</m:t>
                        </m:r>
                      </m:sub>
                    </m:sSub>
                  </m:oMath>
                </a14:m>
                <a:r>
                  <a:rPr lang="en-US" baseline="0" dirty="0"/>
                  <a:t> forms a counterclockwise cycle. Later, we show an analytical way to check this condition, based on checking the sign of a determinant formed by the coordinates of the three points). The points of S on the line </a:t>
                </a:r>
                <a14:m>
                  <m:oMath xmlns:m="http://schemas.openxmlformats.org/officeDocument/2006/math">
                    <m:acc>
                      <m:accPr>
                        <m:chr m:val="⃗"/>
                        <m:ctrlPr>
                          <a:rPr lang="en-US" i="1" baseline="0"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e>
                    </m:acc>
                  </m:oMath>
                </a14:m>
                <a:r>
                  <a:rPr lang="en-US" baseline="0" dirty="0"/>
                  <a:t>, other than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baseline="0" dirty="0"/>
                  <a:t>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 cannot be extreme points of the convex hull and hence are excluded from further consideration.</a:t>
                </a:r>
              </a:p>
              <a:p>
                <a:pPr marL="171450" indent="-171450">
                  <a:buFontTx/>
                  <a:buChar char="-"/>
                </a:pPr>
                <a:r>
                  <a:rPr lang="en-US" baseline="0" dirty="0"/>
                  <a:t>The boundary of the convex hull of S is made up of two polygonal chains: an “upper” boundary and a “lower” boundary. The “upper” boundary, called the upper hull, is a sequence of line segments with vertices at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baseline="0" dirty="0"/>
                  <a:t>, some of the points in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baseline="0" dirty="0"/>
                  <a:t>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baseline="0" dirty="0"/>
                  <a:t>  is not empty)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 The “lower” boundary, called the lower hull, is a sequence of line segments with vertices at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baseline="0" dirty="0"/>
                  <a:t>, some of the points in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2</m:t>
                        </m:r>
                      </m:sub>
                    </m:sSub>
                  </m:oMath>
                </a14:m>
                <a:r>
                  <a:rPr lang="en-US" baseline="0" dirty="0"/>
                  <a:t>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2</m:t>
                        </m:r>
                      </m:sub>
                    </m:sSub>
                  </m:oMath>
                </a14:m>
                <a:r>
                  <a:rPr lang="en-US" baseline="0" dirty="0"/>
                  <a:t> is not empty)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r>
                  <a:rPr lang="en-US" i="0" dirty="0">
                    <a:latin typeface="Cambria Math" panose="02040503050406030204" pitchFamily="18" charset="0"/>
                  </a:rPr>
                  <a:t>𝑇(𝑛) = 2𝑇(𝑛/2) + 𝑓 (𝑛)</a:t>
                </a:r>
                <a:r>
                  <a:rPr lang="en-US" dirty="0"/>
                  <a:t>, where </a:t>
                </a:r>
                <a:r>
                  <a:rPr lang="en-US" i="0" dirty="0">
                    <a:latin typeface="Cambria Math" panose="02040503050406030204" pitchFamily="18" charset="0"/>
                  </a:rPr>
                  <a:t>𝑓(𝑛)∈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dirty="0"/>
                  <a:t>. Applying the Master Theorem (with a = 2, b = 2, and d = 1), we get </a:t>
                </a:r>
                <a:r>
                  <a:rPr lang="en-US" b="0" i="0" dirty="0">
                    <a:latin typeface="Cambria Math" panose="02040503050406030204" pitchFamily="18" charset="0"/>
                  </a:rPr>
                  <a:t>𝑇</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b="0" i="0" dirty="0">
                    <a:latin typeface="Cambria Math" panose="02040503050406030204" pitchFamily="18" charset="0"/>
                  </a:rPr>
                  <a:t> log⁡𝑛</a:t>
                </a:r>
                <a:r>
                  <a:rPr lang="en-US" i="0" dirty="0">
                    <a:latin typeface="Cambria Math" panose="02040503050406030204" pitchFamily="18" charset="0"/>
                  </a:rPr>
                  <a:t>)</a:t>
                </a:r>
                <a:r>
                  <a:rPr lang="en-US" dirty="0"/>
                  <a:t>. The necessity to presort input points does not change the overall efficiency class if sorting is done by a </a:t>
                </a:r>
                <a:r>
                  <a:rPr lang="en-US" i="0" dirty="0">
                    <a:latin typeface="Cambria Math" panose="02040503050406030204" pitchFamily="18" charset="0"/>
                  </a:rPr>
                  <a:t>𝑂(𝑛 log⁡𝑛)</a:t>
                </a:r>
                <a:r>
                  <a:rPr lang="en-US" dirty="0"/>
                  <a:t> algorithm such as </a:t>
                </a:r>
                <a:r>
                  <a:rPr lang="en-US" dirty="0" err="1"/>
                  <a:t>mergesort</a:t>
                </a:r>
                <a:r>
                  <a:rPr lang="en-US" dirty="0"/>
                  <a: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27</a:t>
            </a:fld>
            <a:endParaRPr lang="en-US" altLang="ar-EG"/>
          </a:p>
        </p:txBody>
      </p:sp>
    </p:spTree>
    <p:extLst>
      <p:ext uri="{BB962C8B-B14F-4D97-AF65-F5344CB8AC3E}">
        <p14:creationId xmlns:p14="http://schemas.microsoft.com/office/powerpoint/2010/main" val="894605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Let us discuss how </a:t>
                </a:r>
                <a:r>
                  <a:rPr lang="en-US" dirty="0" err="1"/>
                  <a:t>quickhull</a:t>
                </a:r>
                <a:r>
                  <a:rPr lang="en-US" dirty="0"/>
                  <a:t> proceeds to construct the upper hull; the lower hull can be constructed in the same manner.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dirty="0"/>
                  <a:t> is empty, the upper hull is simply the line segment with the endpoints at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dirty="0"/>
                  <a:t>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dirty="0"/>
                  <a:t>.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dirty="0"/>
                  <a:t> is not empty, the algorithm identifies point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oMath>
                </a14:m>
                <a:r>
                  <a:rPr lang="en-US" dirty="0"/>
                  <a:t> in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dirty="0"/>
                  <a:t>, which is the farthest from the line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e>
                    </m:acc>
                  </m:oMath>
                </a14:m>
                <a:r>
                  <a:rPr lang="en-US" dirty="0"/>
                  <a:t> (Figure 5.9). Note</a:t>
                </a:r>
                <a:r>
                  <a:rPr lang="en-US" baseline="0" dirty="0"/>
                  <a:t> that, in this case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oMath>
                </a14:m>
                <a:r>
                  <a:rPr lang="en-US" baseline="0" dirty="0"/>
                  <a:t> gives the maximum area of the triangle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oMath>
                </a14:m>
                <a:r>
                  <a:rPr lang="en-US" dirty="0"/>
                  <a:t>. If there is a tie, the point that maximizes the angle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dirty="0"/>
                  <a:t> can be selected. Then the algorithm identifies all the points of set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dirty="0"/>
                  <a:t> that are to the left of the line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e>
                    </m:acc>
                  </m:oMath>
                </a14:m>
                <a:r>
                  <a:rPr lang="en-US" dirty="0"/>
                  <a:t>; these are the points that will make up the set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r>
                          <a:rPr lang="en-US" b="0" i="1" baseline="0" smtClean="0">
                            <a:latin typeface="Cambria Math" panose="02040503050406030204" pitchFamily="18" charset="0"/>
                          </a:rPr>
                          <m:t>,</m:t>
                        </m:r>
                        <m:r>
                          <a:rPr lang="en-US" b="0" i="1" baseline="0" smtClean="0">
                            <a:latin typeface="Cambria Math" panose="02040503050406030204" pitchFamily="18" charset="0"/>
                          </a:rPr>
                          <m:t>1</m:t>
                        </m:r>
                      </m:sub>
                    </m:sSub>
                  </m:oMath>
                </a14:m>
                <a:r>
                  <a:rPr lang="en-US" dirty="0"/>
                  <a:t>. The points of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oMath>
                </a14:m>
                <a:r>
                  <a:rPr lang="en-US" dirty="0"/>
                  <a:t> to the left of the line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e>
                    </m:acc>
                  </m:oMath>
                </a14:m>
                <a:r>
                  <a:rPr lang="en-US" dirty="0"/>
                  <a:t> will make up the set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r>
                          <a:rPr lang="en-US" b="0" i="1" baseline="0" smtClean="0">
                            <a:latin typeface="Cambria Math" panose="02040503050406030204" pitchFamily="18" charset="0"/>
                          </a:rPr>
                          <m:t>,</m:t>
                        </m:r>
                        <m:r>
                          <a:rPr lang="en-US" b="0" i="1" baseline="0" smtClean="0">
                            <a:latin typeface="Cambria Math" panose="02040503050406030204" pitchFamily="18" charset="0"/>
                          </a:rPr>
                          <m:t>2</m:t>
                        </m:r>
                      </m:sub>
                    </m:sSub>
                  </m:oMath>
                </a14:m>
                <a:r>
                  <a:rPr lang="en-US" dirty="0"/>
                  <a:t>. Therefore, the following are applied:</a:t>
                </a:r>
              </a:p>
              <a:p>
                <a:pPr marL="628650" lvl="1" indent="-171450">
                  <a:buFont typeface="Arial" panose="020B0604020202020204" pitchFamily="34" charset="0"/>
                  <a:buChar char="•"/>
                </a:pPr>
                <a:r>
                  <a:rPr lang="en-US" baseline="0" dirty="0"/>
                  <a:t>The points inside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 cannot be vertices of the upper hull (and hence can be eliminated from further consideration).</a:t>
                </a:r>
              </a:p>
              <a:p>
                <a:pPr marL="628650" lvl="1" indent="-171450">
                  <a:buFont typeface="Arial" panose="020B0604020202020204" pitchFamily="34" charset="0"/>
                  <a:buChar char="•"/>
                </a:pPr>
                <a:r>
                  <a:rPr lang="en-US" baseline="0" dirty="0"/>
                  <a:t>There are no points to the left of both </a:t>
                </a:r>
                <a:r>
                  <a:rPr lang="en-US" dirty="0"/>
                  <a:t>lines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e>
                    </m:acc>
                  </m:oMath>
                </a14:m>
                <a:r>
                  <a:rPr lang="en-US" baseline="0" dirty="0"/>
                  <a:t>, and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e>
                    </m:acc>
                  </m:oMath>
                </a14:m>
                <a:r>
                  <a:rPr lang="en-US" baseline="0" dirty="0"/>
                  <a:t>. </a:t>
                </a:r>
              </a:p>
              <a:p>
                <a:pPr marL="171450" indent="-171450">
                  <a:buFontTx/>
                  <a:buChar char="-"/>
                </a:pPr>
                <a:r>
                  <a:rPr lang="en-US" baseline="0" dirty="0"/>
                  <a:t>Therefore, the algorithm can continue constructing the upper hulls of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r>
                          <a:rPr lang="en-US" b="0" i="1" baseline="0" smtClean="0">
                            <a:latin typeface="Cambria Math" panose="02040503050406030204" pitchFamily="18" charset="0"/>
                          </a:rPr>
                          <m:t>,</m:t>
                        </m:r>
                        <m:r>
                          <a:rPr lang="en-US" b="0" i="1" baseline="0" smtClean="0">
                            <a:latin typeface="Cambria Math" panose="02040503050406030204" pitchFamily="18" charset="0"/>
                          </a:rPr>
                          <m:t>1</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oMath>
                </a14:m>
                <a:r>
                  <a:rPr lang="en-US" baseline="0" dirty="0"/>
                  <a:t>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𝑚𝑎𝑥</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r>
                          <a:rPr lang="en-US" b="0" i="1" baseline="0" smtClean="0">
                            <a:latin typeface="Cambria Math" panose="02040503050406030204" pitchFamily="18" charset="0"/>
                          </a:rPr>
                          <m:t>,</m:t>
                        </m:r>
                        <m:r>
                          <a:rPr lang="en-US" b="0" i="1" baseline="0" smtClean="0">
                            <a:latin typeface="Cambria Math" panose="02040503050406030204" pitchFamily="18" charset="0"/>
                          </a:rPr>
                          <m:t>2</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oMath>
                </a14:m>
                <a:r>
                  <a:rPr lang="en-US" baseline="0" dirty="0"/>
                  <a:t> recursively and then simply concatenate them to get the upper hull of the entire set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1</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𝑆</m:t>
                        </m:r>
                      </m:e>
                      <m:sub>
                        <m:r>
                          <a:rPr lang="en-US" b="0" i="1" baseline="0" smtClean="0">
                            <a:latin typeface="Cambria Math" panose="02040503050406030204" pitchFamily="18" charset="0"/>
                          </a:rPr>
                          <m:t>1</m:t>
                        </m:r>
                      </m:sub>
                    </m:sSub>
                    <m:r>
                      <a:rPr lang="en-US" b="0"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𝑛</m:t>
                        </m:r>
                      </m:sub>
                    </m:sSub>
                  </m:oMath>
                </a14:m>
                <a:r>
                  <a:rPr lang="en-US" baseline="0" dirty="0"/>
                  <a:t>.</a:t>
                </a:r>
              </a:p>
              <a:p>
                <a:pPr marL="171450" indent="-171450">
                  <a:buFontTx/>
                  <a:buChar char="-"/>
                </a:pPr>
                <a:endParaRPr lang="en-US" baseline="0"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r>
                  <a:rPr lang="en-US" i="0" dirty="0">
                    <a:latin typeface="Cambria Math" panose="02040503050406030204" pitchFamily="18" charset="0"/>
                  </a:rPr>
                  <a:t>𝑇(𝑛) = 2𝑇(𝑛/2) + 𝑓 (𝑛)</a:t>
                </a:r>
                <a:r>
                  <a:rPr lang="en-US" dirty="0"/>
                  <a:t>, where </a:t>
                </a:r>
                <a:r>
                  <a:rPr lang="en-US" i="0" dirty="0">
                    <a:latin typeface="Cambria Math" panose="02040503050406030204" pitchFamily="18" charset="0"/>
                  </a:rPr>
                  <a:t>𝑓(𝑛)∈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dirty="0"/>
                  <a:t>. Applying the Master Theorem (with a = 2, b = 2, and d = 1), we get </a:t>
                </a:r>
                <a:r>
                  <a:rPr lang="en-US" b="0" i="0" dirty="0">
                    <a:latin typeface="Cambria Math" panose="02040503050406030204" pitchFamily="18" charset="0"/>
                  </a:rPr>
                  <a:t>𝑇</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b="0" i="0" dirty="0">
                    <a:latin typeface="Cambria Math" panose="02040503050406030204" pitchFamily="18" charset="0"/>
                  </a:rPr>
                  <a:t> log⁡𝑛</a:t>
                </a:r>
                <a:r>
                  <a:rPr lang="en-US" i="0" dirty="0">
                    <a:latin typeface="Cambria Math" panose="02040503050406030204" pitchFamily="18" charset="0"/>
                  </a:rPr>
                  <a:t>)</a:t>
                </a:r>
                <a:r>
                  <a:rPr lang="en-US" dirty="0"/>
                  <a:t>. The necessity to presort input points does not change the overall efficiency class if sorting is done by a </a:t>
                </a:r>
                <a:r>
                  <a:rPr lang="en-US" i="0" dirty="0">
                    <a:latin typeface="Cambria Math" panose="02040503050406030204" pitchFamily="18" charset="0"/>
                  </a:rPr>
                  <a:t>𝑂(𝑛 log⁡𝑛)</a:t>
                </a:r>
                <a:r>
                  <a:rPr lang="en-US" dirty="0"/>
                  <a:t> algorithm such as </a:t>
                </a:r>
                <a:r>
                  <a:rPr lang="en-US" dirty="0" err="1"/>
                  <a:t>mergesort</a:t>
                </a:r>
                <a:r>
                  <a:rPr lang="en-US" dirty="0"/>
                  <a: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28</a:t>
            </a:fld>
            <a:endParaRPr lang="en-US" altLang="ar-EG"/>
          </a:p>
        </p:txBody>
      </p:sp>
    </p:spTree>
    <p:extLst>
      <p:ext uri="{BB962C8B-B14F-4D97-AF65-F5344CB8AC3E}">
        <p14:creationId xmlns:p14="http://schemas.microsoft.com/office/powerpoint/2010/main" val="1300923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baseline="0" dirty="0"/>
                  <a:t>Now we have to figure out how the algorithm’s geometric operations can be actually implemented. Fortunately, we can take advantage of the following very useful fact from analytical geometry: 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1</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1</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2</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2</m:t>
                        </m:r>
                      </m:sub>
                    </m:sSub>
                    <m:r>
                      <a:rPr lang="en-US" i="1" baseline="0" dirty="0" smtClean="0">
                        <a:latin typeface="Cambria Math" panose="02040503050406030204" pitchFamily="18" charset="0"/>
                      </a:rPr>
                      <m:t>)</m:t>
                    </m:r>
                  </m:oMath>
                </a14:m>
                <a:r>
                  <a:rPr lang="en-US" baseline="0" dirty="0"/>
                  <a:t>, and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oMath>
                </a14:m>
                <a:r>
                  <a:rPr lang="en-US" baseline="0" dirty="0"/>
                  <a:t> are three arbitrary points in the Cartesian plane, then the area of the triangle </a:t>
                </a:r>
                <a14:m>
                  <m:oMath xmlns:m="http://schemas.openxmlformats.org/officeDocument/2006/math">
                    <m:r>
                      <a:rPr lang="en-US" i="1" baseline="0" smtClean="0">
                        <a:latin typeface="Cambria Math" panose="02040503050406030204" pitchFamily="18" charset="0"/>
                        <a:ea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3</m:t>
                        </m:r>
                      </m:sub>
                    </m:sSub>
                  </m:oMath>
                </a14:m>
                <a:r>
                  <a:rPr lang="en-US" baseline="0" dirty="0"/>
                  <a:t> is equal to one-half of the magnitude of the determinant shown above, while the sign of this expression is positive if and only if the point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𝑥</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𝑦</m:t>
                        </m:r>
                      </m:e>
                      <m:sub>
                        <m:r>
                          <a:rPr lang="en-US" b="0" i="1" baseline="0" smtClean="0">
                            <a:latin typeface="Cambria Math" panose="02040503050406030204" pitchFamily="18" charset="0"/>
                          </a:rPr>
                          <m:t>3</m:t>
                        </m:r>
                      </m:sub>
                    </m:sSub>
                    <m:r>
                      <a:rPr lang="en-US" i="1" baseline="0" dirty="0" smtClean="0">
                        <a:latin typeface="Cambria Math" panose="02040503050406030204" pitchFamily="18" charset="0"/>
                      </a:rPr>
                      <m:t>)</m:t>
                    </m:r>
                  </m:oMath>
                </a14:m>
                <a:r>
                  <a:rPr lang="en-US" baseline="0" dirty="0"/>
                  <a:t> is to the left of the line </a:t>
                </a:r>
                <a14:m>
                  <m:oMath xmlns:m="http://schemas.openxmlformats.org/officeDocument/2006/math">
                    <m:acc>
                      <m:accPr>
                        <m:chr m:val="⃗"/>
                        <m:ctrlPr>
                          <a:rPr lang="en-US" i="1" smtClean="0">
                            <a:latin typeface="Cambria Math" panose="02040503050406030204" pitchFamily="18" charset="0"/>
                          </a:rPr>
                        </m:ctrlPr>
                      </m:accPr>
                      <m:e>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1</m:t>
                            </m:r>
                          </m:sub>
                        </m:sSub>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𝑞</m:t>
                            </m:r>
                          </m:e>
                          <m:sub>
                            <m:r>
                              <a:rPr lang="en-US" b="0" i="1" baseline="0" smtClean="0">
                                <a:latin typeface="Cambria Math" panose="02040503050406030204" pitchFamily="18" charset="0"/>
                              </a:rPr>
                              <m:t>2</m:t>
                            </m:r>
                          </m:sub>
                        </m:sSub>
                      </m:e>
                    </m:acc>
                  </m:oMath>
                </a14:m>
                <a:r>
                  <a:rPr lang="en-US" baseline="0" dirty="0"/>
                  <a:t>. Using this formula, we can check in constant time whether a point lies to the left of the line determined by two other points as well as find the distance from the point to the line.</a:t>
                </a:r>
              </a:p>
              <a:p>
                <a:pPr marL="171450" indent="-171450">
                  <a:buFontTx/>
                  <a:buChar char="-"/>
                </a:pPr>
                <a:r>
                  <a:rPr lang="en-US" sz="1800" dirty="0"/>
                  <a:t>The above figure shows an example of the </a:t>
                </a:r>
                <a:r>
                  <a:rPr lang="en-US" sz="1800" dirty="0" err="1"/>
                  <a:t>quickhull</a:t>
                </a:r>
                <a:r>
                  <a:rPr lang="en-US" sz="1800" dirty="0"/>
                  <a:t> in the upper hull.</a:t>
                </a:r>
              </a:p>
              <a:p>
                <a:pPr marL="742950" lvl="1" indent="-285750">
                  <a:buFont typeface="Arial" panose="020B0604020202020204" pitchFamily="34" charset="0"/>
                  <a:buChar char="•"/>
                </a:pPr>
                <a:r>
                  <a:rPr lang="en-US" sz="1800" dirty="0"/>
                  <a:t>First the red line divides the hull. </a:t>
                </a:r>
              </a:p>
              <a:p>
                <a:pPr marL="742950" lvl="1" indent="-285750">
                  <a:buFont typeface="Arial" panose="020B0604020202020204" pitchFamily="34" charset="0"/>
                  <a:buChar char="•"/>
                </a:pPr>
                <a:r>
                  <a:rPr lang="en-US" sz="1800" dirty="0"/>
                  <a:t>In the upper hull the maximum point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𝑚𝑎𝑥</m:t>
                        </m:r>
                      </m:sub>
                    </m:sSub>
                  </m:oMath>
                </a14:m>
                <a:r>
                  <a:rPr lang="en-US" sz="1800" dirty="0"/>
                  <a:t> is chosen. </a:t>
                </a:r>
              </a:p>
              <a:p>
                <a:pPr marL="742950" lvl="1" indent="-285750">
                  <a:buFont typeface="Arial" panose="020B0604020202020204" pitchFamily="34" charset="0"/>
                  <a:buChar char="•"/>
                </a:pPr>
                <a:r>
                  <a:rPr lang="en-US" sz="1800" dirty="0"/>
                  <a:t>The green line divides the upper hull into left and right. </a:t>
                </a:r>
              </a:p>
              <a:p>
                <a:pPr marL="742950" lvl="1" indent="-285750">
                  <a:buFont typeface="Arial" panose="020B0604020202020204" pitchFamily="34" charset="0"/>
                  <a:buChar char="•"/>
                </a:pPr>
                <a:r>
                  <a:rPr lang="en-US" sz="1800" dirty="0"/>
                  <a:t>There is one point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𝑥</m:t>
                        </m:r>
                      </m:sub>
                    </m:sSub>
                  </m:oMath>
                </a14:m>
                <a:r>
                  <a:rPr lang="en-US" sz="1800" dirty="0"/>
                  <a:t> in the left so it is chosen.</a:t>
                </a:r>
              </a:p>
              <a:p>
                <a:pPr marL="742950" lvl="1" indent="-285750">
                  <a:buFont typeface="Arial" panose="020B0604020202020204" pitchFamily="34" charset="0"/>
                  <a:buChar char="•"/>
                </a:pPr>
                <a:r>
                  <a:rPr lang="en-US" sz="1800" dirty="0"/>
                  <a:t>In the right hull all points are excluded as it belongs to </a:t>
                </a:r>
                <a14:m>
                  <m:oMath xmlns:m="http://schemas.openxmlformats.org/officeDocument/2006/math">
                    <m:r>
                      <a:rPr lang="en-US" sz="1800" i="1" baseline="0" smtClean="0">
                        <a:latin typeface="Cambria Math" panose="02040503050406030204" pitchFamily="18" charset="0"/>
                        <a:ea typeface="Cambria Math" panose="02040503050406030204" pitchFamily="18" charset="0"/>
                      </a:rPr>
                      <m:t>△</m:t>
                    </m:r>
                    <m:sSub>
                      <m:sSubPr>
                        <m:ctrlPr>
                          <a:rPr lang="en-US" sz="1800" i="1" baseline="0" smtClean="0">
                            <a:latin typeface="Cambria Math" panose="02040503050406030204" pitchFamily="18" charset="0"/>
                          </a:rPr>
                        </m:ctrlPr>
                      </m:sSubPr>
                      <m:e>
                        <m:r>
                          <a:rPr lang="en-US" sz="1800" b="0" i="1" baseline="0" smtClean="0">
                            <a:latin typeface="Cambria Math" panose="02040503050406030204" pitchFamily="18" charset="0"/>
                          </a:rPr>
                          <m:t>𝑝</m:t>
                        </m:r>
                      </m:e>
                      <m:sub>
                        <m:r>
                          <a:rPr lang="en-US" sz="1800" b="0" i="1" baseline="0" smtClean="0">
                            <a:latin typeface="Cambria Math" panose="02040503050406030204" pitchFamily="18" charset="0"/>
                          </a:rPr>
                          <m:t>1</m:t>
                        </m:r>
                      </m:sub>
                    </m:sSub>
                    <m:sSub>
                      <m:sSubPr>
                        <m:ctrlPr>
                          <a:rPr lang="en-US" sz="1800" i="1" baseline="0" smtClean="0">
                            <a:latin typeface="Cambria Math" panose="02040503050406030204" pitchFamily="18" charset="0"/>
                          </a:rPr>
                        </m:ctrlPr>
                      </m:sSubPr>
                      <m:e>
                        <m:r>
                          <a:rPr lang="en-US" sz="1800" b="0" i="1" baseline="0" smtClean="0">
                            <a:latin typeface="Cambria Math" panose="02040503050406030204" pitchFamily="18" charset="0"/>
                          </a:rPr>
                          <m:t>𝑝</m:t>
                        </m:r>
                      </m:e>
                      <m:sub>
                        <m:r>
                          <a:rPr lang="en-US" sz="1800" b="0" i="1" baseline="0" smtClean="0">
                            <a:latin typeface="Cambria Math" panose="02040503050406030204" pitchFamily="18" charset="0"/>
                          </a:rPr>
                          <m:t>𝑚𝑎𝑥</m:t>
                        </m:r>
                      </m:sub>
                    </m:sSub>
                    <m:sSub>
                      <m:sSubPr>
                        <m:ctrlPr>
                          <a:rPr lang="en-US" sz="1800" i="1" baseline="0" smtClean="0">
                            <a:latin typeface="Cambria Math" panose="02040503050406030204" pitchFamily="18" charset="0"/>
                          </a:rPr>
                        </m:ctrlPr>
                      </m:sSubPr>
                      <m:e>
                        <m:r>
                          <a:rPr lang="en-US" sz="1800" b="0" i="1" baseline="0" smtClean="0">
                            <a:latin typeface="Cambria Math" panose="02040503050406030204" pitchFamily="18" charset="0"/>
                          </a:rPr>
                          <m:t>𝑝</m:t>
                        </m:r>
                      </m:e>
                      <m:sub>
                        <m:r>
                          <a:rPr lang="en-US" sz="1800" b="0" i="1" baseline="0" smtClean="0">
                            <a:latin typeface="Cambria Math" panose="02040503050406030204" pitchFamily="18" charset="0"/>
                          </a:rPr>
                          <m:t>𝑛</m:t>
                        </m:r>
                      </m:sub>
                    </m:sSub>
                  </m:oMath>
                </a14:m>
                <a:r>
                  <a:rPr lang="en-US" sz="1800" dirty="0"/>
                  <a:t> except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𝑦</m:t>
                        </m:r>
                      </m:sub>
                    </m:sSub>
                  </m:oMath>
                </a14:m>
                <a:r>
                  <a:rPr lang="en-US" sz="1800" dirty="0"/>
                  <a:t> which is chosen.</a:t>
                </a:r>
              </a:p>
              <a:p>
                <a:pPr marL="742950" lvl="1" indent="-285750">
                  <a:buFont typeface="Arial" panose="020B0604020202020204" pitchFamily="34" charset="0"/>
                  <a:buChar char="•"/>
                </a:pPr>
                <a:r>
                  <a:rPr lang="en-US" sz="1800" dirty="0"/>
                  <a:t>The same is applied in the lower hull. </a:t>
                </a:r>
              </a:p>
              <a:p>
                <a:pPr marL="171450" indent="-171450">
                  <a:buFontTx/>
                  <a:buChar char="-"/>
                </a:pPr>
                <a:endParaRPr lang="en-US" sz="1800" b="0" i="0" u="none" strike="noStrike" baseline="0" dirty="0">
                  <a:latin typeface="TimesTen-Roman"/>
                </a:endParaRPr>
              </a:p>
              <a:p>
                <a:pPr marL="171450" indent="-171450">
                  <a:buFontTx/>
                  <a:buChar char="-"/>
                </a:pPr>
                <a:endParaRPr lang="en-US" baseline="0"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r>
                  <a:rPr lang="en-US" i="0" dirty="0">
                    <a:latin typeface="Cambria Math" panose="02040503050406030204" pitchFamily="18" charset="0"/>
                  </a:rPr>
                  <a:t>𝑇(𝑛) = 2𝑇(𝑛/2) + 𝑓 (𝑛)</a:t>
                </a:r>
                <a:r>
                  <a:rPr lang="en-US" dirty="0"/>
                  <a:t>, where </a:t>
                </a:r>
                <a:r>
                  <a:rPr lang="en-US" i="0" dirty="0">
                    <a:latin typeface="Cambria Math" panose="02040503050406030204" pitchFamily="18" charset="0"/>
                  </a:rPr>
                  <a:t>𝑓(𝑛)∈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dirty="0"/>
                  <a:t>. Applying the Master Theorem (with a = 2, b = 2, and d = 1), we get </a:t>
                </a:r>
                <a:r>
                  <a:rPr lang="en-US" b="0" i="0" dirty="0">
                    <a:latin typeface="Cambria Math" panose="02040503050406030204" pitchFamily="18" charset="0"/>
                  </a:rPr>
                  <a:t>𝑇</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b="0" i="0" dirty="0">
                    <a:latin typeface="Cambria Math" panose="02040503050406030204" pitchFamily="18" charset="0"/>
                  </a:rPr>
                  <a:t> log⁡𝑛</a:t>
                </a:r>
                <a:r>
                  <a:rPr lang="en-US" i="0" dirty="0">
                    <a:latin typeface="Cambria Math" panose="02040503050406030204" pitchFamily="18" charset="0"/>
                  </a:rPr>
                  <a:t>)</a:t>
                </a:r>
                <a:r>
                  <a:rPr lang="en-US" dirty="0"/>
                  <a:t>. The necessity to presort input points does not change the overall efficiency class if sorting is done by a </a:t>
                </a:r>
                <a:r>
                  <a:rPr lang="en-US" i="0" dirty="0">
                    <a:latin typeface="Cambria Math" panose="02040503050406030204" pitchFamily="18" charset="0"/>
                  </a:rPr>
                  <a:t>𝑂(𝑛 log⁡𝑛)</a:t>
                </a:r>
                <a:r>
                  <a:rPr lang="en-US" dirty="0"/>
                  <a:t> algorithm such as </a:t>
                </a:r>
                <a:r>
                  <a:rPr lang="en-US" dirty="0" err="1"/>
                  <a:t>mergesort</a:t>
                </a:r>
                <a:r>
                  <a:rPr lang="en-US" dirty="0"/>
                  <a: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29</a:t>
            </a:fld>
            <a:endParaRPr lang="en-US" altLang="ar-EG"/>
          </a:p>
        </p:txBody>
      </p:sp>
    </p:spTree>
    <p:extLst>
      <p:ext uri="{BB962C8B-B14F-4D97-AF65-F5344CB8AC3E}">
        <p14:creationId xmlns:p14="http://schemas.microsoft.com/office/powerpoint/2010/main" val="1967085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sz="1800" b="0" i="0" u="none" strike="noStrike" baseline="0" dirty="0" err="1">
                    <a:latin typeface="TimesTen-Roman"/>
                  </a:rPr>
                  <a:t>Quickhull</a:t>
                </a:r>
                <a:r>
                  <a:rPr lang="en-US" sz="1800" b="0" i="0" u="none" strike="noStrike" baseline="0" dirty="0">
                    <a:latin typeface="TimesTen-Roman"/>
                  </a:rPr>
                  <a:t> has the same </a:t>
                </a:r>
                <a14:m>
                  <m:oMath xmlns:m="http://schemas.openxmlformats.org/officeDocument/2006/math">
                    <m:r>
                      <a:rPr lang="en-US" sz="1800" b="0" i="1" u="none" strike="noStrike" baseline="0" smtClean="0">
                        <a:latin typeface="Cambria Math" panose="02040503050406030204" pitchFamily="18" charset="0"/>
                        <a:ea typeface="Cambria Math" panose="02040503050406030204" pitchFamily="18" charset="0"/>
                      </a:rPr>
                      <m:t>𝜃</m:t>
                    </m:r>
                    <m:d>
                      <m:dPr>
                        <m:ctrlPr>
                          <a:rPr lang="en-US" sz="1800" b="0" i="1" u="none" strike="noStrike" baseline="0" smtClean="0">
                            <a:latin typeface="Cambria Math" panose="02040503050406030204" pitchFamily="18" charset="0"/>
                            <a:ea typeface="Cambria Math" panose="02040503050406030204" pitchFamily="18" charset="0"/>
                          </a:rPr>
                        </m:ctrlPr>
                      </m:dPr>
                      <m:e>
                        <m:sSup>
                          <m:sSupPr>
                            <m:ctrlPr>
                              <a:rPr lang="en-US" sz="1800" b="0" i="1" u="none" strike="noStrike" baseline="0" smtClean="0">
                                <a:latin typeface="Cambria Math" panose="02040503050406030204" pitchFamily="18" charset="0"/>
                                <a:ea typeface="Cambria Math" panose="02040503050406030204" pitchFamily="18" charset="0"/>
                              </a:rPr>
                            </m:ctrlPr>
                          </m:sSupPr>
                          <m:e>
                            <m:r>
                              <a:rPr lang="en-US" sz="1800" b="0" i="1" u="none" strike="noStrike" baseline="0" smtClean="0">
                                <a:latin typeface="Cambria Math" panose="02040503050406030204" pitchFamily="18" charset="0"/>
                                <a:ea typeface="Cambria Math" panose="02040503050406030204" pitchFamily="18" charset="0"/>
                              </a:rPr>
                              <m:t>𝑛</m:t>
                            </m:r>
                          </m:e>
                          <m:sup>
                            <m:r>
                              <a:rPr lang="en-US" sz="1800" b="0" i="1" u="none" strike="noStrike" baseline="0" smtClean="0">
                                <a:latin typeface="Cambria Math" panose="02040503050406030204" pitchFamily="18" charset="0"/>
                                <a:ea typeface="Cambria Math" panose="02040503050406030204" pitchFamily="18" charset="0"/>
                              </a:rPr>
                              <m:t>2</m:t>
                            </m:r>
                          </m:sup>
                        </m:sSup>
                      </m:e>
                    </m:d>
                  </m:oMath>
                </a14:m>
                <a:r>
                  <a:rPr lang="en-US" sz="1800" b="0" i="1" u="none" strike="noStrike" baseline="0" dirty="0">
                    <a:latin typeface="MTMI"/>
                  </a:rPr>
                  <a:t> </a:t>
                </a:r>
                <a:r>
                  <a:rPr lang="en-US" sz="1800" b="0" i="0" u="none" strike="noStrike" baseline="0" dirty="0">
                    <a:latin typeface="TimesTen-Roman"/>
                  </a:rPr>
                  <a:t>worst-case efficiency as quicksort. This case can happen when </a:t>
                </a:r>
                <a14:m>
                  <m:oMath xmlns:m="http://schemas.openxmlformats.org/officeDocument/2006/math">
                    <m:sSub>
                      <m:sSubPr>
                        <m:ctrlPr>
                          <a:rPr lang="en-US" sz="1800" i="1" baseline="0" smtClean="0">
                            <a:latin typeface="Cambria Math" panose="02040503050406030204" pitchFamily="18" charset="0"/>
                          </a:rPr>
                        </m:ctrlPr>
                      </m:sSubPr>
                      <m:e>
                        <m:r>
                          <a:rPr lang="en-US" sz="1800" b="0" i="1" baseline="0" smtClean="0">
                            <a:latin typeface="Cambria Math" panose="02040503050406030204" pitchFamily="18" charset="0"/>
                          </a:rPr>
                          <m:t>𝑝</m:t>
                        </m:r>
                      </m:e>
                      <m:sub>
                        <m:r>
                          <a:rPr lang="en-US" sz="1800" b="0" i="1" baseline="0" smtClean="0">
                            <a:latin typeface="Cambria Math" panose="02040503050406030204" pitchFamily="18" charset="0"/>
                          </a:rPr>
                          <m:t>1</m:t>
                        </m:r>
                      </m:sub>
                    </m:sSub>
                  </m:oMath>
                </a14:m>
                <a:r>
                  <a:rPr lang="en-US" sz="1800" b="0" i="0" u="none" strike="noStrike" baseline="0" dirty="0">
                    <a:latin typeface="TimesTen-Roman"/>
                  </a:rPr>
                  <a:t> and </a:t>
                </a:r>
                <a14:m>
                  <m:oMath xmlns:m="http://schemas.openxmlformats.org/officeDocument/2006/math">
                    <m:sSub>
                      <m:sSubPr>
                        <m:ctrlPr>
                          <a:rPr lang="en-US" sz="1800" i="1" baseline="0" smtClean="0">
                            <a:latin typeface="Cambria Math" panose="02040503050406030204" pitchFamily="18" charset="0"/>
                          </a:rPr>
                        </m:ctrlPr>
                      </m:sSubPr>
                      <m:e>
                        <m:r>
                          <a:rPr lang="en-US" sz="1800" b="0" i="1" baseline="0" smtClean="0">
                            <a:latin typeface="Cambria Math" panose="02040503050406030204" pitchFamily="18" charset="0"/>
                          </a:rPr>
                          <m:t>𝑝</m:t>
                        </m:r>
                      </m:e>
                      <m:sub>
                        <m:r>
                          <a:rPr lang="en-US" sz="1800" b="0" i="1" baseline="0" smtClean="0">
                            <a:latin typeface="Cambria Math" panose="02040503050406030204" pitchFamily="18" charset="0"/>
                          </a:rPr>
                          <m:t>𝑛</m:t>
                        </m:r>
                      </m:sub>
                    </m:sSub>
                  </m:oMath>
                </a14:m>
                <a:r>
                  <a:rPr lang="en-US" sz="1800" b="0" i="0" u="none" strike="noStrike" baseline="0" dirty="0">
                    <a:latin typeface="TimesTen-Roman"/>
                  </a:rPr>
                  <a:t> are the endpoints of the horizontal diameter of some circumference, and the other points are placed successively in the middle of this circumference’s upper arc, as shown above (because in this case no point will be excluded from the geometric operations).</a:t>
                </a:r>
              </a:p>
              <a:p>
                <a:pPr marL="171450" indent="-171450">
                  <a:buFontTx/>
                  <a:buChar char="-"/>
                </a:pPr>
                <a:endParaRPr lang="en-US" baseline="0"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Above, is pseudocode of the algorithm. We follow the advice given in Section 3.3 to avoid computing square roots inside the innermost loop of the algorithm.</a:t>
                </a:r>
              </a:p>
              <a:p>
                <a:pPr marL="171450" indent="-171450">
                  <a:buFontTx/>
                  <a:buChar char="-"/>
                </a:pPr>
                <a:r>
                  <a:rPr lang="en-US" dirty="0"/>
                  <a:t>The algorithm spends linear time both for dividing the problem into two problems half the size and combining the obtained solutions (because dividing and other operations can be implemented in single loops). Therefore, assuming as usual that n is a power of 2, we have the following recurrence for the running time of the algorithm: </a:t>
                </a:r>
                <a:r>
                  <a:rPr lang="en-US" i="0" dirty="0">
                    <a:latin typeface="Cambria Math" panose="02040503050406030204" pitchFamily="18" charset="0"/>
                  </a:rPr>
                  <a:t>𝑇(𝑛) = 2𝑇(𝑛/2) + 𝑓 (𝑛)</a:t>
                </a:r>
                <a:r>
                  <a:rPr lang="en-US" dirty="0"/>
                  <a:t>, where </a:t>
                </a:r>
                <a:r>
                  <a:rPr lang="en-US" i="0" dirty="0">
                    <a:latin typeface="Cambria Math" panose="02040503050406030204" pitchFamily="18" charset="0"/>
                  </a:rPr>
                  <a:t>𝑓(𝑛)∈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dirty="0"/>
                  <a:t>. Applying the Master Theorem (with a = 2, b = 2, and d = 1), we get </a:t>
                </a:r>
                <a:r>
                  <a:rPr lang="en-US" b="0" i="0" dirty="0">
                    <a:latin typeface="Cambria Math" panose="02040503050406030204" pitchFamily="18" charset="0"/>
                  </a:rPr>
                  <a:t>𝑇</a:t>
                </a:r>
                <a:r>
                  <a:rPr lang="en-US" i="0" dirty="0">
                    <a:latin typeface="Cambria Math" panose="02040503050406030204" pitchFamily="18" charset="0"/>
                  </a:rPr>
                  <a:t>(𝑛)∈</a:t>
                </a:r>
                <a:r>
                  <a:rPr lang="en-US" i="0" dirty="0">
                    <a:latin typeface="Cambria Math" panose="02040503050406030204" pitchFamily="18" charset="0"/>
                    <a:ea typeface="Cambria Math" panose="02040503050406030204" pitchFamily="18" charset="0"/>
                  </a:rPr>
                  <a:t>𝜃</a:t>
                </a:r>
                <a:r>
                  <a:rPr lang="en-US" i="0" dirty="0">
                    <a:latin typeface="Cambria Math" panose="02040503050406030204" pitchFamily="18" charset="0"/>
                  </a:rPr>
                  <a:t>(𝑛</a:t>
                </a:r>
                <a:r>
                  <a:rPr lang="en-US" b="0" i="0" dirty="0">
                    <a:latin typeface="Cambria Math" panose="02040503050406030204" pitchFamily="18" charset="0"/>
                  </a:rPr>
                  <a:t> log⁡𝑛</a:t>
                </a:r>
                <a:r>
                  <a:rPr lang="en-US" i="0" dirty="0">
                    <a:latin typeface="Cambria Math" panose="02040503050406030204" pitchFamily="18" charset="0"/>
                  </a:rPr>
                  <a:t>)</a:t>
                </a:r>
                <a:r>
                  <a:rPr lang="en-US" dirty="0"/>
                  <a:t>. The necessity to presort input points does not change the overall efficiency class if sorting is done by a </a:t>
                </a:r>
                <a:r>
                  <a:rPr lang="en-US" i="0" dirty="0">
                    <a:latin typeface="Cambria Math" panose="02040503050406030204" pitchFamily="18" charset="0"/>
                  </a:rPr>
                  <a:t>𝑂(𝑛 log⁡𝑛)</a:t>
                </a:r>
                <a:r>
                  <a:rPr lang="en-US" dirty="0"/>
                  <a:t> algorithm such as </a:t>
                </a:r>
                <a:r>
                  <a:rPr lang="en-US" dirty="0" err="1"/>
                  <a:t>mergesort</a:t>
                </a:r>
                <a:r>
                  <a:rPr lang="en-US" dirty="0"/>
                  <a:t>.</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30</a:t>
            </a:fld>
            <a:endParaRPr lang="en-US" altLang="ar-EG"/>
          </a:p>
        </p:txBody>
      </p:sp>
    </p:spTree>
    <p:extLst>
      <p:ext uri="{BB962C8B-B14F-4D97-AF65-F5344CB8AC3E}">
        <p14:creationId xmlns:p14="http://schemas.microsoft.com/office/powerpoint/2010/main" val="1897727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14:m>
                  <m:oMath xmlns:m="http://schemas.openxmlformats.org/officeDocument/2006/math">
                    <m:r>
                      <a:rPr lang="en-GB" i="1" dirty="0" smtClean="0">
                        <a:latin typeface="Cambria Math" panose="02040503050406030204" pitchFamily="18" charset="0"/>
                      </a:rPr>
                      <m:t>𝑛</m:t>
                    </m:r>
                  </m:oMath>
                </a14:m>
                <a:r>
                  <a:rPr lang="en-GB" dirty="0"/>
                  <a:t> is divided into two instances of size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2</m:t>
                    </m:r>
                  </m:oMath>
                </a14:m>
                <a:r>
                  <a:rPr lang="en-GB" dirty="0"/>
                  <a:t>, or (more generally) into </a:t>
                </a:r>
                <a14:m>
                  <m:oMath xmlns:m="http://schemas.openxmlformats.org/officeDocument/2006/math">
                    <m:r>
                      <a:rPr lang="en-GB" i="1" dirty="0" smtClean="0">
                        <a:latin typeface="Cambria Math" panose="02040503050406030204" pitchFamily="18" charset="0"/>
                      </a:rPr>
                      <m:t>𝑏</m:t>
                    </m:r>
                  </m:oMath>
                </a14:m>
                <a:r>
                  <a:rPr lang="en-GB" dirty="0"/>
                  <a:t> instances of size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𝑏</m:t>
                    </m:r>
                  </m:oMath>
                </a14:m>
                <a:r>
                  <a:rPr lang="en-GB" dirty="0"/>
                  <a:t>, with </a:t>
                </a:r>
                <a14:m>
                  <m:oMath xmlns:m="http://schemas.openxmlformats.org/officeDocument/2006/math">
                    <m:r>
                      <a:rPr lang="en-GB" i="1" dirty="0" smtClean="0">
                        <a:latin typeface="Cambria Math" panose="02040503050406030204" pitchFamily="18" charset="0"/>
                      </a:rPr>
                      <m:t>𝑎</m:t>
                    </m:r>
                  </m:oMath>
                </a14:m>
                <a:r>
                  <a:rPr lang="en-GB" dirty="0"/>
                  <a:t> of them needing to be solved. Assume that </a:t>
                </a:r>
                <a14:m>
                  <m:oMath xmlns:m="http://schemas.openxmlformats.org/officeDocument/2006/math">
                    <m:r>
                      <a:rPr lang="en-GB" i="1" dirty="0" smtClean="0">
                        <a:latin typeface="Cambria Math" panose="02040503050406030204" pitchFamily="18" charset="0"/>
                      </a:rPr>
                      <m:t>𝑛</m:t>
                    </m:r>
                  </m:oMath>
                </a14:m>
                <a:r>
                  <a:rPr lang="en-GB" dirty="0"/>
                  <a:t> is a power of </a:t>
                </a:r>
                <a14:m>
                  <m:oMath xmlns:m="http://schemas.openxmlformats.org/officeDocument/2006/math">
                    <m:r>
                      <a:rPr lang="en-GB" i="1" dirty="0" smtClean="0">
                        <a:latin typeface="Cambria Math" panose="02040503050406030204" pitchFamily="18" charset="0"/>
                      </a:rPr>
                      <m:t>𝑏</m:t>
                    </m:r>
                  </m:oMath>
                </a14:m>
                <a:r>
                  <a:rPr lang="en-GB" dirty="0"/>
                  <a:t> to simplify our analysis, we get the following recurrence for the running time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err="1" smtClean="0">
                        <a:latin typeface="Cambria Math" panose="02040503050406030204" pitchFamily="18" charset="0"/>
                      </a:rPr>
                      <m:t>𝑎𝑇</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 (</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Where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is a function that accounts for the time spent on dividing an instance of size </a:t>
                </a:r>
                <a14:m>
                  <m:oMath xmlns:m="http://schemas.openxmlformats.org/officeDocument/2006/math">
                    <m:r>
                      <a:rPr lang="en-GB" i="1" dirty="0" smtClean="0">
                        <a:latin typeface="Cambria Math" panose="02040503050406030204" pitchFamily="18" charset="0"/>
                      </a:rPr>
                      <m:t>𝑛</m:t>
                    </m:r>
                  </m:oMath>
                </a14:m>
                <a:r>
                  <a:rPr lang="en-GB" dirty="0"/>
                  <a:t> into instances of size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𝑏</m:t>
                    </m:r>
                  </m:oMath>
                </a14:m>
                <a:r>
                  <a:rPr lang="en-GB" dirty="0"/>
                  <a:t> and combining their solutions. (For the sum example,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2</m:t>
                    </m:r>
                  </m:oMath>
                </a14:m>
                <a:r>
                  <a:rPr lang="en-GB" dirty="0"/>
                  <a:t> and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1</m:t>
                    </m:r>
                  </m:oMath>
                </a14:m>
                <a:r>
                  <a:rPr lang="en-GB" dirty="0"/>
                  <a:t>).</a:t>
                </a:r>
              </a:p>
              <a:p>
                <a:pPr marL="171450" indent="-171450">
                  <a:buFontTx/>
                  <a:buChar char="-"/>
                </a:pPr>
                <a:r>
                  <a:rPr lang="en-GB" dirty="0"/>
                  <a:t>Obviously, the order of growth of its solution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depends on the values of the constants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and the order of growth of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oMath>
                </a14:m>
                <a:r>
                  <a:rPr lang="en-GB" dirty="0"/>
                  <a:t> is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 = </m:t>
                    </m:r>
                    <m:r>
                      <a:rPr lang="en-GB" i="1" dirty="0" smtClean="0">
                        <a:latin typeface="Cambria Math" panose="02040503050406030204" pitchFamily="18" charset="0"/>
                      </a:rPr>
                      <m:t>2</m:t>
                    </m:r>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2</m:t>
                    </m:r>
                    <m:r>
                      <a:rPr lang="en-GB" i="1" dirty="0" smtClean="0">
                        <a:latin typeface="Cambria Math" panose="02040503050406030204" pitchFamily="18" charset="0"/>
                      </a:rPr>
                      <m:t>) + </m:t>
                    </m:r>
                    <m:r>
                      <a:rPr lang="en-GB" i="1" dirty="0" smtClean="0">
                        <a:latin typeface="Cambria Math" panose="02040503050406030204" pitchFamily="18" charset="0"/>
                      </a:rPr>
                      <m:t>1</m:t>
                    </m:r>
                    <m:r>
                      <a:rPr lang="en-GB" i="1" dirty="0" smtClean="0">
                        <a:latin typeface="Cambria Math" panose="02040503050406030204" pitchFamily="18" charset="0"/>
                      </a:rPr>
                      <m:t>.</m:t>
                    </m:r>
                  </m:oMath>
                </a14:m>
                <a:r>
                  <a:rPr lang="en-GB" dirty="0"/>
                  <a:t> </a:t>
                </a:r>
              </a:p>
              <a:p>
                <a:pPr marL="171450" indent="-171450">
                  <a:buFontTx/>
                  <a:buChar char="-"/>
                </a:pPr>
                <a:r>
                  <a:rPr lang="en-GB" dirty="0"/>
                  <a:t>Thus, for this example,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 = </m:t>
                    </m:r>
                    <m:r>
                      <a:rPr lang="en-GB" i="1" dirty="0" smtClean="0">
                        <a:latin typeface="Cambria Math" panose="02040503050406030204" pitchFamily="18" charset="0"/>
                      </a:rPr>
                      <m:t>2</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 = </m:t>
                    </m:r>
                    <m:r>
                      <a:rPr lang="en-GB" i="1" dirty="0" smtClean="0">
                        <a:latin typeface="Cambria Math" panose="02040503050406030204" pitchFamily="18" charset="0"/>
                      </a:rPr>
                      <m:t>2</m:t>
                    </m:r>
                  </m:oMath>
                </a14:m>
                <a:r>
                  <a:rPr lang="en-GB" dirty="0"/>
                  <a:t>, and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m:t>
                    </m:r>
                    <m:r>
                      <a:rPr lang="en-GB" i="1" dirty="0" smtClean="0">
                        <a:latin typeface="Cambria Math" panose="02040503050406030204" pitchFamily="18" charset="0"/>
                      </a:rPr>
                      <m:t>0</m:t>
                    </m:r>
                  </m:oMath>
                </a14:m>
                <a:r>
                  <a:rPr lang="en-GB" dirty="0"/>
                  <a:t>; hence, since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 &gt;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GB" i="1" dirty="0" smtClean="0">
                            <a:latin typeface="Cambria Math" panose="02040503050406030204" pitchFamily="18" charset="0"/>
                          </a:rPr>
                          <m:t>𝑑</m:t>
                        </m:r>
                      </m:sup>
                    </m:sSup>
                  </m:oMath>
                </a14:m>
                <a:r>
                  <a:rPr lang="en-GB" dirty="0"/>
                  <a:t>,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ea typeface="Cambria Math" panose="02040503050406030204" pitchFamily="18" charset="0"/>
                      </a:rPr>
                      <m:t>𝜃</m:t>
                    </m:r>
                    <m:r>
                      <a:rPr lang="en-GB"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𝑛</m:t>
                        </m:r>
                      </m:e>
                      <m:sup>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𝑙𝑜𝑔</m:t>
                            </m:r>
                          </m:e>
                          <m:sub>
                            <m:r>
                              <a:rPr lang="en-US" b="0" i="1" dirty="0" smtClean="0">
                                <a:latin typeface="Cambria Math" panose="02040503050406030204" pitchFamily="18" charset="0"/>
                              </a:rPr>
                              <m:t>𝑎</m:t>
                            </m:r>
                          </m:sub>
                        </m:sSub>
                        <m:r>
                          <a:rPr lang="en-US" b="0" i="1" dirty="0" smtClean="0">
                            <a:latin typeface="Cambria Math" panose="02040503050406030204" pitchFamily="18" charset="0"/>
                          </a:rPr>
                          <m:t>𝑏</m:t>
                        </m:r>
                      </m:sup>
                    </m:sSup>
                    <m:r>
                      <a:rPr lang="en-GB" i="1" dirty="0" smtClean="0">
                        <a:latin typeface="Cambria Math" panose="02040503050406030204" pitchFamily="18" charset="0"/>
                      </a:rPr>
                      <m:t>)=</m:t>
                    </m:r>
                    <m:r>
                      <a:rPr lang="en-GB" i="1" dirty="0" smtClean="0">
                        <a:latin typeface="Cambria Math" panose="02040503050406030204" pitchFamily="18" charset="0"/>
                        <a:ea typeface="Cambria Math" panose="02040503050406030204" pitchFamily="18" charset="0"/>
                      </a:rPr>
                      <m:t>𝜃</m:t>
                    </m:r>
                    <m:r>
                      <a:rPr lang="en-GB"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𝑛</m:t>
                        </m:r>
                      </m:e>
                      <m:sup>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𝑙𝑜𝑔</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2</m:t>
                        </m:r>
                      </m:sup>
                    </m:sSup>
                    <m:r>
                      <a:rPr lang="en-GB" i="1" dirty="0" smtClean="0">
                        <a:latin typeface="Cambria Math" panose="02040503050406030204" pitchFamily="18" charset="0"/>
                      </a:rPr>
                      <m:t>)=</m:t>
                    </m:r>
                    <m:r>
                      <a:rPr lang="en-GB" i="1" dirty="0" smtClean="0">
                        <a:latin typeface="Cambria Math" panose="02040503050406030204" pitchFamily="18" charset="0"/>
                        <a:ea typeface="Cambria Math" panose="02040503050406030204" pitchFamily="18" charset="0"/>
                      </a:rPr>
                      <m:t>𝜃</m:t>
                    </m:r>
                    <m:r>
                      <a:rPr lang="en-GB" i="1" dirty="0" smtClean="0">
                        <a:latin typeface="Cambria Math" panose="02040503050406030204" pitchFamily="18" charset="0"/>
                      </a:rPr>
                      <m:t>(</m:t>
                    </m:r>
                    <m:r>
                      <a:rPr lang="en-GB"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a:t>
                </a:r>
              </a:p>
              <a:p>
                <a:pPr marL="171450" indent="-171450">
                  <a:buFontTx/>
                  <a:buChar char="-"/>
                </a:pPr>
                <a:r>
                  <a:rPr lang="en-GB" dirty="0"/>
                  <a:t>It is also worth pointing out that if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 = </m:t>
                    </m:r>
                    <m:r>
                      <a:rPr lang="en-GB" i="1" dirty="0" smtClean="0">
                        <a:latin typeface="Cambria Math" panose="02040503050406030204" pitchFamily="18" charset="0"/>
                      </a:rPr>
                      <m:t>1</m:t>
                    </m:r>
                  </m:oMath>
                </a14:m>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5</a:t>
            </a:fld>
            <a:endParaRPr lang="en-US" altLang="ar-EG"/>
          </a:p>
        </p:txBody>
      </p:sp>
    </p:spTree>
    <p:extLst>
      <p:ext uri="{BB962C8B-B14F-4D97-AF65-F5344CB8AC3E}">
        <p14:creationId xmlns:p14="http://schemas.microsoft.com/office/powerpoint/2010/main" val="329425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Mergesort is a perfect example of a successful application of the divide-and-conquer technique. It sorts a given array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1</m:t>
                    </m:r>
                    <m:r>
                      <a:rPr lang="en-US" i="1" dirty="0" smtClean="0">
                        <a:latin typeface="Cambria Math" panose="02040503050406030204" pitchFamily="18" charset="0"/>
                      </a:rPr>
                      <m:t>]</m:t>
                    </m:r>
                  </m:oMath>
                </a14:m>
                <a:r>
                  <a:rPr lang="en-US" dirty="0"/>
                  <a:t> by dividing it into two halves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r>
                      <a:rPr lang="en-US" i="1" dirty="0" smtClean="0">
                        <a:latin typeface="Cambria Math" panose="02040503050406030204" pitchFamily="18" charset="0"/>
                      </a:rPr>
                      <m:t>− </m:t>
                    </m:r>
                    <m:r>
                      <a:rPr lang="en-US" i="1" dirty="0" smtClean="0">
                        <a:latin typeface="Cambria Math" panose="02040503050406030204" pitchFamily="18" charset="0"/>
                      </a:rPr>
                      <m:t>1</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d>
                      <m:dPr>
                        <m:begChr m:val="⌊"/>
                        <m:endChr m:val="⌋"/>
                        <m:ctrlPr>
                          <a:rPr lang="en-GB" i="1" smtClean="0">
                            <a:latin typeface="Cambria Math" panose="02040503050406030204" pitchFamily="18" charset="0"/>
                          </a:rPr>
                        </m:ctrlPr>
                      </m:dPr>
                      <m:e>
                        <m:r>
                          <m:rPr>
                            <m:nor/>
                          </m:rPr>
                          <a:rPr lang="en-GB" dirty="0" smtClean="0"/>
                          <m:t>n</m:t>
                        </m:r>
                        <m:r>
                          <m:rPr>
                            <m:nor/>
                          </m:rPr>
                          <a:rPr lang="en-GB" dirty="0" smtClean="0"/>
                          <m:t>/</m:t>
                        </m:r>
                        <m:r>
                          <m:rPr>
                            <m:nor/>
                          </m:rPr>
                          <a:rPr lang="en-GB" dirty="0" smtClean="0"/>
                          <m:t>2</m:t>
                        </m:r>
                      </m:e>
                    </m:d>
                    <m:r>
                      <a:rPr lang="en-US" b="0" i="1" dirty="0" smtClean="0">
                        <a:latin typeface="Cambria Math" panose="02040503050406030204" pitchFamily="18" charset="0"/>
                      </a:rPr>
                      <m:t>.</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1</m:t>
                    </m:r>
                    <m:r>
                      <a:rPr lang="en-US" i="1" dirty="0" smtClean="0">
                        <a:latin typeface="Cambria Math" panose="02040503050406030204" pitchFamily="18" charset="0"/>
                      </a:rPr>
                      <m:t>]</m:t>
                    </m:r>
                  </m:oMath>
                </a14:m>
                <a:r>
                  <a:rPr lang="en-US" dirty="0"/>
                  <a:t>, sorting each of them recursively, and then merging the two smaller sorted arrays into a single sorted one.</a:t>
                </a:r>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Mergesort is a perfect example of a successful application of the divide-and-conquer technique. It sorts a given array </a:t>
                </a:r>
                <a:r>
                  <a:rPr lang="en-US" i="0" dirty="0">
                    <a:latin typeface="Cambria Math" panose="02040503050406030204" pitchFamily="18" charset="0"/>
                  </a:rPr>
                  <a:t>𝐴[0..𝑛 − 1]</a:t>
                </a:r>
                <a:r>
                  <a:rPr lang="en-US" dirty="0"/>
                  <a:t> by dividing it into two halves </a:t>
                </a:r>
                <a:r>
                  <a:rPr lang="en-US" i="0" dirty="0">
                    <a:latin typeface="Cambria Math" panose="02040503050406030204" pitchFamily="18" charset="0"/>
                  </a:rPr>
                  <a:t>𝐴[0..</a:t>
                </a:r>
                <a:r>
                  <a:rPr lang="en-GB" i="0">
                    <a:latin typeface="Cambria Math" panose="02040503050406030204" pitchFamily="18" charset="0"/>
                  </a:rPr>
                  <a:t>⌊</a:t>
                </a:r>
                <a:r>
                  <a:rPr lang="en-GB" i="0" dirty="0">
                    <a:latin typeface="Cambria Math" panose="02040503050406030204" pitchFamily="18" charset="0"/>
                  </a:rPr>
                  <a:t>"</a:t>
                </a:r>
                <a:r>
                  <a:rPr lang="en-GB" i="0" dirty="0"/>
                  <a:t>n/2</a:t>
                </a:r>
                <a:r>
                  <a:rPr lang="en-GB" i="0" dirty="0">
                    <a:latin typeface="Cambria Math" panose="02040503050406030204" pitchFamily="18" charset="0"/>
                  </a:rPr>
                  <a:t>" ⌋</a:t>
                </a:r>
                <a:r>
                  <a:rPr lang="en-US" i="0" dirty="0">
                    <a:latin typeface="Cambria Math" panose="02040503050406030204" pitchFamily="18" charset="0"/>
                  </a:rPr>
                  <a:t>− 1]</a:t>
                </a:r>
                <a:r>
                  <a:rPr lang="en-US" dirty="0"/>
                  <a:t> and </a:t>
                </a:r>
                <a:r>
                  <a:rPr lang="en-US" i="0" dirty="0">
                    <a:latin typeface="Cambria Math" panose="02040503050406030204" pitchFamily="18" charset="0"/>
                  </a:rPr>
                  <a:t>𝐴[</a:t>
                </a:r>
                <a:r>
                  <a:rPr lang="en-GB" i="0">
                    <a:latin typeface="Cambria Math" panose="02040503050406030204" pitchFamily="18" charset="0"/>
                  </a:rPr>
                  <a:t>⌊</a:t>
                </a:r>
                <a:r>
                  <a:rPr lang="en-GB" i="0" dirty="0">
                    <a:latin typeface="Cambria Math" panose="02040503050406030204" pitchFamily="18" charset="0"/>
                  </a:rPr>
                  <a:t>"</a:t>
                </a:r>
                <a:r>
                  <a:rPr lang="en-GB" i="0" dirty="0"/>
                  <a:t>n/2</a:t>
                </a:r>
                <a:r>
                  <a:rPr lang="en-GB" i="0" dirty="0">
                    <a:latin typeface="Cambria Math" panose="02040503050406030204" pitchFamily="18" charset="0"/>
                  </a:rPr>
                  <a:t>" ⌋</a:t>
                </a:r>
                <a:r>
                  <a:rPr lang="en-US" b="0" i="0" dirty="0">
                    <a:latin typeface="Cambria Math" panose="02040503050406030204" pitchFamily="18" charset="0"/>
                  </a:rPr>
                  <a:t>.</a:t>
                </a:r>
                <a:r>
                  <a:rPr lang="en-US" i="0" dirty="0">
                    <a:latin typeface="Cambria Math" panose="02040503050406030204" pitchFamily="18" charset="0"/>
                  </a:rPr>
                  <a:t>.𝑛 − 1]</a:t>
                </a:r>
                <a:r>
                  <a:rPr lang="en-US" dirty="0"/>
                  <a:t>, sorting each of them recursively, and then merging the two smaller sorted arrays into a single sorted one.</a:t>
                </a:r>
              </a:p>
              <a:p>
                <a:pPr marL="171450" indent="-171450">
                  <a:buFontTx/>
                  <a:buChar char="-"/>
                </a:pPr>
                <a:endParaRPr lang="en-GB" dirty="0"/>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6</a:t>
            </a:fld>
            <a:endParaRPr lang="en-US" altLang="ar-EG"/>
          </a:p>
        </p:txBody>
      </p:sp>
    </p:spTree>
    <p:extLst>
      <p:ext uri="{BB962C8B-B14F-4D97-AF65-F5344CB8AC3E}">
        <p14:creationId xmlns:p14="http://schemas.microsoft.com/office/powerpoint/2010/main" val="168810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merging of two sorted arrays can be done as follows. Two pointers (array indices) are initialized to point to the first elements of the arrays being merged. The elements pointed to are compared, and the smaller of them is added to a new array being constructed; after that, the index of the smaller element is incremented to point to its immediate successor in the array it was copied from. This operation is repeated until one of the two given arrays is exhausted, and then the remaining elements of the other array are copied to the end of the new array.</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4E9C57E-FA1F-4721-BC3F-3AA08A7B5BD9}" type="slidenum">
              <a:rPr lang="en-US" altLang="ar-EG" smtClean="0"/>
              <a:pPr/>
              <a:t>7</a:t>
            </a:fld>
            <a:endParaRPr lang="en-US" altLang="ar-EG"/>
          </a:p>
        </p:txBody>
      </p:sp>
    </p:spTree>
    <p:extLst>
      <p:ext uri="{BB962C8B-B14F-4D97-AF65-F5344CB8AC3E}">
        <p14:creationId xmlns:p14="http://schemas.microsoft.com/office/powerpoint/2010/main" val="8798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operation of the algorithm on the list 8, 3, 2, 9, 7, 1, 5, 4 is illustrated in Figure 5.2.</a:t>
            </a:r>
            <a:endParaRPr lang="en-GB" dirty="0"/>
          </a:p>
        </p:txBody>
      </p:sp>
      <p:sp>
        <p:nvSpPr>
          <p:cNvPr id="4" name="Slide Number Placeholder 3"/>
          <p:cNvSpPr>
            <a:spLocks noGrp="1"/>
          </p:cNvSpPr>
          <p:nvPr>
            <p:ph type="sldNum" sz="quarter" idx="5"/>
          </p:nvPr>
        </p:nvSpPr>
        <p:spPr/>
        <p:txBody>
          <a:bodyPr/>
          <a:lstStyle/>
          <a:p>
            <a:fld id="{34E9C57E-FA1F-4721-BC3F-3AA08A7B5BD9}" type="slidenum">
              <a:rPr lang="en-US" altLang="ar-EG" smtClean="0"/>
              <a:pPr/>
              <a:t>8</a:t>
            </a:fld>
            <a:endParaRPr lang="en-US" altLang="ar-EG"/>
          </a:p>
        </p:txBody>
      </p:sp>
    </p:spTree>
    <p:extLst>
      <p:ext uri="{BB962C8B-B14F-4D97-AF65-F5344CB8AC3E}">
        <p14:creationId xmlns:p14="http://schemas.microsoft.com/office/powerpoint/2010/main" val="337914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How efficient is </a:t>
                </a:r>
                <a:r>
                  <a:rPr lang="en-US" dirty="0" err="1"/>
                  <a:t>mergesort</a:t>
                </a:r>
                <a:r>
                  <a:rPr lang="en-US" dirty="0"/>
                  <a:t>? Assuming for simplicity that </a:t>
                </a:r>
                <a14:m>
                  <m:oMath xmlns:m="http://schemas.openxmlformats.org/officeDocument/2006/math">
                    <m:r>
                      <a:rPr lang="en-US" i="1" dirty="0" smtClean="0">
                        <a:latin typeface="Cambria Math" panose="02040503050406030204" pitchFamily="18" charset="0"/>
                      </a:rPr>
                      <m:t>𝑛</m:t>
                    </m:r>
                  </m:oMath>
                </a14:m>
                <a:r>
                  <a:rPr lang="en-US" dirty="0"/>
                  <a:t> is a power of </a:t>
                </a:r>
                <a14:m>
                  <m:oMath xmlns:m="http://schemas.openxmlformats.org/officeDocument/2006/math">
                    <m:r>
                      <a:rPr lang="en-US" i="1" dirty="0" smtClean="0">
                        <a:latin typeface="Cambria Math" panose="02040503050406030204" pitchFamily="18" charset="0"/>
                      </a:rPr>
                      <m:t>2</m:t>
                    </m:r>
                  </m:oMath>
                </a14:m>
                <a:r>
                  <a:rPr lang="en-US" dirty="0"/>
                  <a:t>, the recurrence relation for the number of key comparisons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is </a:t>
                </a:r>
                <a14:m>
                  <m:oMath xmlns:m="http://schemas.openxmlformats.org/officeDocument/2006/math">
                    <m:r>
                      <a:rPr lang="pt-BR" i="1" dirty="0" smtClean="0">
                        <a:latin typeface="Cambria Math" panose="02040503050406030204" pitchFamily="18" charset="0"/>
                      </a:rPr>
                      <m:t>𝐶</m:t>
                    </m:r>
                    <m:r>
                      <a:rPr lang="pt-BR" i="1" dirty="0" smtClean="0">
                        <a:latin typeface="Cambria Math" panose="02040503050406030204" pitchFamily="18" charset="0"/>
                      </a:rPr>
                      <m:t>(</m:t>
                    </m:r>
                    <m:r>
                      <a:rPr lang="pt-BR" i="1" dirty="0" smtClean="0">
                        <a:latin typeface="Cambria Math" panose="02040503050406030204" pitchFamily="18" charset="0"/>
                      </a:rPr>
                      <m:t>𝑛</m:t>
                    </m:r>
                    <m:r>
                      <a:rPr lang="pt-BR" i="1" dirty="0" smtClean="0">
                        <a:latin typeface="Cambria Math" panose="02040503050406030204" pitchFamily="18" charset="0"/>
                      </a:rPr>
                      <m:t>) = </m:t>
                    </m:r>
                    <m:r>
                      <a:rPr lang="pt-BR" i="1" dirty="0" smtClean="0">
                        <a:latin typeface="Cambria Math" panose="02040503050406030204" pitchFamily="18" charset="0"/>
                      </a:rPr>
                      <m:t>2</m:t>
                    </m:r>
                    <m:r>
                      <a:rPr lang="pt-BR" i="1" dirty="0" smtClean="0">
                        <a:latin typeface="Cambria Math" panose="02040503050406030204" pitchFamily="18" charset="0"/>
                      </a:rPr>
                      <m:t>𝐶</m:t>
                    </m:r>
                    <m:r>
                      <a:rPr lang="pt-BR" i="1" dirty="0" smtClean="0">
                        <a:latin typeface="Cambria Math" panose="02040503050406030204" pitchFamily="18" charset="0"/>
                      </a:rPr>
                      <m:t>(</m:t>
                    </m:r>
                    <m:r>
                      <a:rPr lang="pt-BR" i="1" dirty="0" smtClean="0">
                        <a:latin typeface="Cambria Math" panose="02040503050406030204" pitchFamily="18" charset="0"/>
                      </a:rPr>
                      <m:t>𝑛</m:t>
                    </m:r>
                    <m:r>
                      <a:rPr lang="pt-BR" i="1" dirty="0" smtClean="0">
                        <a:latin typeface="Cambria Math" panose="02040503050406030204" pitchFamily="18" charset="0"/>
                      </a:rPr>
                      <m:t>/</m:t>
                    </m:r>
                    <m:r>
                      <a:rPr lang="pt-BR" i="1" dirty="0" smtClean="0">
                        <a:latin typeface="Cambria Math" panose="02040503050406030204" pitchFamily="18" charset="0"/>
                      </a:rPr>
                      <m:t>2</m:t>
                    </m:r>
                    <m:r>
                      <a:rPr lang="pt-BR" i="1" dirty="0" smtClean="0">
                        <a:latin typeface="Cambria Math" panose="02040503050406030204" pitchFamily="18" charset="0"/>
                      </a:rPr>
                      <m:t>) + </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pt-BR" i="1" dirty="0" smtClean="0">
                            <a:latin typeface="Cambria Math" panose="02040503050406030204" pitchFamily="18" charset="0"/>
                          </a:rPr>
                          <m:t>𝑚𝑒𝑟𝑔𝑒</m:t>
                        </m:r>
                      </m:sub>
                    </m:sSub>
                    <m:r>
                      <a:rPr lang="pt-BR" i="1" dirty="0" smtClean="0">
                        <a:latin typeface="Cambria Math" panose="02040503050406030204" pitchFamily="18" charset="0"/>
                      </a:rPr>
                      <m:t> (</m:t>
                    </m:r>
                    <m:r>
                      <a:rPr lang="pt-BR" i="1" dirty="0" smtClean="0">
                        <a:latin typeface="Cambria Math" panose="02040503050406030204" pitchFamily="18" charset="0"/>
                      </a:rPr>
                      <m:t>𝑛</m:t>
                    </m:r>
                    <m:r>
                      <a:rPr lang="pt-BR" i="1" dirty="0" smtClean="0">
                        <a:latin typeface="Cambria Math" panose="02040503050406030204" pitchFamily="18" charset="0"/>
                      </a:rPr>
                      <m:t>)</m:t>
                    </m:r>
                  </m:oMath>
                </a14:m>
                <a:r>
                  <a:rPr lang="pt-BR" dirty="0"/>
                  <a:t> for </a:t>
                </a:r>
                <a14:m>
                  <m:oMath xmlns:m="http://schemas.openxmlformats.org/officeDocument/2006/math">
                    <m:r>
                      <a:rPr lang="pt-BR" i="1" dirty="0" smtClean="0">
                        <a:latin typeface="Cambria Math" panose="02040503050406030204" pitchFamily="18" charset="0"/>
                      </a:rPr>
                      <m:t>𝑛</m:t>
                    </m:r>
                    <m:r>
                      <a:rPr lang="pt-BR" i="1" dirty="0" smtClean="0">
                        <a:latin typeface="Cambria Math" panose="02040503050406030204" pitchFamily="18" charset="0"/>
                      </a:rPr>
                      <m:t> &gt; </m:t>
                    </m:r>
                    <m:r>
                      <a:rPr lang="pt-BR" i="1" dirty="0" smtClean="0">
                        <a:latin typeface="Cambria Math" panose="02040503050406030204" pitchFamily="18" charset="0"/>
                      </a:rPr>
                      <m:t>1</m:t>
                    </m:r>
                    <m:r>
                      <a:rPr lang="pt-BR" i="1" dirty="0" smtClean="0">
                        <a:latin typeface="Cambria Math" panose="02040503050406030204" pitchFamily="18" charset="0"/>
                      </a:rPr>
                      <m:t>, </m:t>
                    </m:r>
                    <m:r>
                      <a:rPr lang="pt-BR" i="1" dirty="0" smtClean="0">
                        <a:latin typeface="Cambria Math" panose="02040503050406030204" pitchFamily="18" charset="0"/>
                      </a:rPr>
                      <m:t>𝐶</m:t>
                    </m:r>
                    <m:r>
                      <a:rPr lang="pt-BR" i="1" dirty="0" smtClean="0">
                        <a:latin typeface="Cambria Math" panose="02040503050406030204" pitchFamily="18" charset="0"/>
                      </a:rPr>
                      <m:t>(</m:t>
                    </m:r>
                    <m:r>
                      <a:rPr lang="pt-BR" i="1" dirty="0" smtClean="0">
                        <a:latin typeface="Cambria Math" panose="02040503050406030204" pitchFamily="18" charset="0"/>
                      </a:rPr>
                      <m:t>1</m:t>
                    </m:r>
                    <m:r>
                      <a:rPr lang="pt-BR" i="1" dirty="0" smtClean="0">
                        <a:latin typeface="Cambria Math" panose="02040503050406030204" pitchFamily="18" charset="0"/>
                      </a:rPr>
                      <m:t>) = </m:t>
                    </m:r>
                    <m:r>
                      <a:rPr lang="pt-BR" i="1" dirty="0" smtClean="0">
                        <a:latin typeface="Cambria Math" panose="02040503050406030204" pitchFamily="18" charset="0"/>
                      </a:rPr>
                      <m:t>0</m:t>
                    </m:r>
                  </m:oMath>
                </a14:m>
                <a:r>
                  <a:rPr lang="en-GB"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dirty="0"/>
                  <a:t>Let us analyze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pt-BR" i="1" dirty="0" smtClean="0">
                            <a:latin typeface="Cambria Math" panose="02040503050406030204" pitchFamily="18" charset="0"/>
                          </a:rPr>
                          <m:t>𝑚𝑒𝑟𝑔𝑒</m:t>
                        </m:r>
                      </m:sub>
                    </m:sSub>
                  </m:oMath>
                </a14:m>
                <a:r>
                  <a:rPr lang="en-US" dirty="0"/>
                  <a:t>, the number of key comparisons performed during the merging stage. At each step, exactly one comparison is made, after which the total number of elements in the two arrays still needing to be processed is reduced by 1. In the worst case, smaller elements may come from the alternating arrays (in this case, when one array is empty the other one contains just one element). Therefore, for the worst case,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pt-BR" i="1" dirty="0" smtClean="0">
                            <a:latin typeface="Cambria Math" panose="02040503050406030204" pitchFamily="18" charset="0"/>
                          </a:rPr>
                          <m:t>𝑚𝑒𝑟𝑔𝑒</m:t>
                        </m:r>
                      </m:sub>
                    </m:sSub>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US" dirty="0"/>
                  <a:t>, and we have the recurrence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 </m:t>
                    </m:r>
                    <m:r>
                      <a:rPr lang="pt-BR" i="1" dirty="0" smtClean="0">
                        <a:latin typeface="Cambria Math" panose="02040503050406030204" pitchFamily="18" charset="0"/>
                      </a:rPr>
                      <m:t>2</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f>
                          <m:fPr>
                            <m:ctrlPr>
                              <a:rPr lang="pt-BR" i="1" dirty="0" smtClean="0">
                                <a:latin typeface="Cambria Math" panose="02040503050406030204" pitchFamily="18" charset="0"/>
                              </a:rPr>
                            </m:ctrlPr>
                          </m:fPr>
                          <m:num>
                            <m:r>
                              <a:rPr lang="pt-BR" i="1" dirty="0" smtClean="0">
                                <a:latin typeface="Cambria Math" panose="02040503050406030204" pitchFamily="18" charset="0"/>
                              </a:rPr>
                              <m:t>𝑛</m:t>
                            </m:r>
                          </m:num>
                          <m:den>
                            <m:r>
                              <a:rPr lang="pt-BR" i="1" dirty="0" smtClean="0">
                                <a:latin typeface="Cambria Math" panose="02040503050406030204" pitchFamily="18" charset="0"/>
                              </a:rPr>
                              <m:t>2</m:t>
                            </m:r>
                          </m:den>
                        </m:f>
                      </m:e>
                    </m:d>
                    <m:r>
                      <a:rPr lang="pt-BR"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pt-BR" dirty="0"/>
                  <a:t> for </a:t>
                </a:r>
                <a14:m>
                  <m:oMath xmlns:m="http://schemas.openxmlformats.org/officeDocument/2006/math">
                    <m:r>
                      <a:rPr lang="pt-BR" i="1" dirty="0" smtClean="0">
                        <a:latin typeface="Cambria Math" panose="02040503050406030204" pitchFamily="18" charset="0"/>
                      </a:rPr>
                      <m:t>𝑛</m:t>
                    </m:r>
                    <m:r>
                      <a:rPr lang="pt-BR" i="1" dirty="0" smtClean="0">
                        <a:latin typeface="Cambria Math" panose="02040503050406030204" pitchFamily="18" charset="0"/>
                      </a:rPr>
                      <m:t> &gt; </m:t>
                    </m:r>
                    <m:r>
                      <a:rPr lang="pt-BR" i="1" dirty="0" smtClean="0">
                        <a:latin typeface="Cambria Math" panose="02040503050406030204" pitchFamily="18" charset="0"/>
                      </a:rPr>
                      <m:t>1</m:t>
                    </m:r>
                    <m:r>
                      <a:rPr lang="pt-BR" i="1" dirty="0" smtClean="0">
                        <a:latin typeface="Cambria Math" panose="02040503050406030204" pitchFamily="18" charset="0"/>
                      </a:rPr>
                      <m:t>,</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r>
                      <a:rPr lang="pt-BR" i="1" dirty="0" smtClean="0">
                        <a:latin typeface="Cambria Math" panose="02040503050406030204" pitchFamily="18" charset="0"/>
                      </a:rPr>
                      <m:t>(</m:t>
                    </m:r>
                    <m:r>
                      <a:rPr lang="pt-BR" i="1" dirty="0" smtClean="0">
                        <a:latin typeface="Cambria Math" panose="02040503050406030204" pitchFamily="18" charset="0"/>
                      </a:rPr>
                      <m:t>1</m:t>
                    </m:r>
                    <m:r>
                      <a:rPr lang="pt-BR" i="1" dirty="0" smtClean="0">
                        <a:latin typeface="Cambria Math" panose="02040503050406030204" pitchFamily="18" charset="0"/>
                      </a:rPr>
                      <m:t>) = </m:t>
                    </m:r>
                    <m:r>
                      <a:rPr lang="pt-BR" i="1" dirty="0" smtClean="0">
                        <a:latin typeface="Cambria Math" panose="02040503050406030204" pitchFamily="18" charset="0"/>
                      </a:rPr>
                      <m:t>0</m:t>
                    </m:r>
                  </m:oMath>
                </a14:m>
                <a:r>
                  <a:rPr lang="en-GB" dirty="0"/>
                  <a:t>. Therefor, according to the Master Theorem,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ea typeface="Cambria Math" panose="02040503050406030204" pitchFamily="18" charset="0"/>
                      </a:rPr>
                      <m:t>∈</m:t>
                    </m:r>
                    <m:r>
                      <a:rPr lang="en-GB" i="1" dirty="0" smtClean="0">
                        <a:latin typeface="Cambria Math" panose="02040503050406030204" pitchFamily="18" charset="0"/>
                        <a:ea typeface="Cambria Math" panose="02040503050406030204" pitchFamily="18" charset="0"/>
                      </a:rPr>
                      <m:t>𝜃</m:t>
                    </m:r>
                    <m:r>
                      <a:rPr lang="en-GB"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 </m:t>
                    </m:r>
                    <m:r>
                      <a:rPr lang="en-US" b="0" i="1" dirty="0" smtClean="0">
                        <a:latin typeface="Cambria Math" panose="02040503050406030204" pitchFamily="18" charset="0"/>
                      </a:rPr>
                      <m:t>𝑙𝑜𝑔</m:t>
                    </m:r>
                    <m:r>
                      <a:rPr lang="en-US" b="0" i="1" dirty="0" smtClean="0">
                        <a:latin typeface="Cambria Math" panose="02040503050406030204" pitchFamily="18" charset="0"/>
                      </a:rPr>
                      <m:t> </m:t>
                    </m:r>
                    <m:r>
                      <a:rPr lang="en-US" b="0" i="1" dirty="0" smtClean="0">
                        <a:latin typeface="Cambria Math" panose="02040503050406030204" pitchFamily="18" charset="0"/>
                      </a:rPr>
                      <m:t>𝑛</m:t>
                    </m:r>
                    <m:r>
                      <a:rPr lang="en-GB" i="1" dirty="0" smtClean="0">
                        <a:latin typeface="Cambria Math" panose="02040503050406030204" pitchFamily="18" charset="0"/>
                      </a:rPr>
                      <m:t>)</m:t>
                    </m:r>
                  </m:oMath>
                </a14:m>
                <a:r>
                  <a:rPr lang="en-GB" dirty="0"/>
                  <a:t>. In fact, it is easy to find the exact solution to the worst-case recurrence for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 =</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oMath>
                </a14:m>
                <a:r>
                  <a:rPr lang="en-GB"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en-US" b="0" i="1" dirty="0" smtClean="0">
                        <a:latin typeface="Cambria Math" panose="02040503050406030204" pitchFamily="18" charset="0"/>
                      </a:rPr>
                      <m:t>=</m:t>
                    </m:r>
                    <m:r>
                      <a:rPr lang="en-US" b="0"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b="0" i="1" dirty="0" smtClean="0">
                        <a:latin typeface="Cambria Math" panose="02040503050406030204" pitchFamily="18" charset="0"/>
                      </a:rPr>
                      <m:t> −</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GB" dirty="0"/>
                  <a:t>. (because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 </m:t>
                    </m:r>
                    <m:r>
                      <a:rPr lang="pt-BR" i="1" dirty="0" smtClean="0">
                        <a:latin typeface="Cambria Math" panose="02040503050406030204" pitchFamily="18" charset="0"/>
                      </a:rPr>
                      <m:t>2</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f>
                          <m:fPr>
                            <m:ctrlPr>
                              <a:rPr lang="pt-BR" i="1" dirty="0" smtClean="0">
                                <a:latin typeface="Cambria Math" panose="02040503050406030204" pitchFamily="18" charset="0"/>
                              </a:rPr>
                            </m:ctrlPr>
                          </m:fPr>
                          <m:num>
                            <m:r>
                              <a:rPr lang="pt-BR" i="1" dirty="0" smtClean="0">
                                <a:latin typeface="Cambria Math" panose="02040503050406030204" pitchFamily="18" charset="0"/>
                              </a:rPr>
                              <m:t>𝑛</m:t>
                            </m:r>
                          </m:num>
                          <m:den>
                            <m:r>
                              <a:rPr lang="pt-BR" i="1" dirty="0" smtClean="0">
                                <a:latin typeface="Cambria Math" panose="02040503050406030204" pitchFamily="18" charset="0"/>
                              </a:rPr>
                              <m:t>2</m:t>
                            </m:r>
                          </m:den>
                        </m:f>
                      </m:e>
                    </m:d>
                    <m:r>
                      <a:rPr lang="pt-BR"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GB" dirty="0"/>
                  <a:t>, then put </a:t>
                </a:r>
                <a14:m>
                  <m:oMath xmlns:m="http://schemas.openxmlformats.org/officeDocument/2006/math">
                    <m:r>
                      <a:rPr lang="en-GB" i="1" dirty="0" smtClean="0">
                        <a:latin typeface="Cambria Math" panose="02040503050406030204" pitchFamily="18" charset="0"/>
                      </a:rPr>
                      <m:t>𝑛</m:t>
                    </m:r>
                    <m:r>
                      <a:rPr lang="en-GB" i="1" dirty="0" smtClean="0">
                        <a:latin typeface="Cambria Math" panose="02040503050406030204" pitchFamily="18" charset="0"/>
                      </a:rPr>
                      <m:t> =</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oMath>
                </a14:m>
                <a:r>
                  <a:rPr lang="en-GB"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e>
                    </m:d>
                    <m:r>
                      <a:rPr lang="pt-BR" i="1" dirty="0" smtClean="0">
                        <a:latin typeface="Cambria Math" panose="02040503050406030204" pitchFamily="18" charset="0"/>
                      </a:rPr>
                      <m:t>= </m:t>
                    </m:r>
                    <m:r>
                      <a:rPr lang="pt-BR" i="1" dirty="0" smtClean="0">
                        <a:latin typeface="Cambria Math" panose="02040503050406030204" pitchFamily="18" charset="0"/>
                      </a:rPr>
                      <m:t>2</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p>
                        </m:sSup>
                      </m:e>
                    </m:d>
                    <m:r>
                      <a:rPr lang="pt-BR"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pt-BR" i="1" dirty="0" smtClean="0">
                        <a:latin typeface="Cambria Math" panose="02040503050406030204" pitchFamily="18" charset="0"/>
                      </a:rPr>
                      <m:t>2</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2</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e>
                        </m:d>
                        <m:r>
                          <a:rPr lang="en-US" b="0"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e>
                    </m:d>
                    <m:r>
                      <a:rPr lang="pt-BR"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4</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e>
                    </m:d>
                    <m:r>
                      <a:rPr lang="pt-BR"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2</m:t>
                        </m:r>
                      </m:e>
                    </m:d>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r>
                      <a:rPr lang="en-US" b="0" i="1" dirty="0" smtClean="0">
                        <a:latin typeface="Cambria Math" panose="02040503050406030204" pitchFamily="18" charset="0"/>
                      </a:rPr>
                      <m:t>3</m:t>
                    </m:r>
                    <m:r>
                      <a:rPr lang="en-US" b="0" i="1" dirty="0" smtClean="0">
                        <a:latin typeface="Cambria Math" panose="02040503050406030204" pitchFamily="18" charset="0"/>
                      </a:rPr>
                      <m:t>=</m:t>
                    </m:r>
                    <m:r>
                      <a:rPr lang="en-US" b="0" i="1" dirty="0" smtClean="0">
                        <a:latin typeface="Cambria Math" panose="02040503050406030204" pitchFamily="18" charset="0"/>
                      </a:rPr>
                      <m:t>8</m:t>
                    </m:r>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3</m:t>
                            </m:r>
                          </m:sup>
                        </m:sSup>
                      </m:e>
                    </m:d>
                    <m:r>
                      <a:rPr lang="pt-BR"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3</m:t>
                        </m:r>
                      </m:e>
                    </m:d>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r>
                      <a:rPr lang="en-US" b="0" i="1" dirty="0" smtClean="0">
                        <a:latin typeface="Cambria Math" panose="02040503050406030204" pitchFamily="18" charset="0"/>
                      </a:rPr>
                      <m:t>7</m:t>
                    </m:r>
                    <m:r>
                      <a:rPr lang="en-US" b="0"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𝑖</m:t>
                        </m:r>
                      </m:sup>
                    </m:sSup>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𝑖</m:t>
                            </m:r>
                          </m:sup>
                        </m:sSup>
                      </m:e>
                    </m:d>
                    <m:r>
                      <a:rPr lang="pt-BR"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𝑖</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GB" dirty="0"/>
                  <a:t>, when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GB"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𝐶</m:t>
                        </m:r>
                      </m:e>
                      <m:sub>
                        <m:r>
                          <a:rPr lang="en-US" b="0" i="1" dirty="0" smtClean="0">
                            <a:latin typeface="Cambria Math" panose="02040503050406030204" pitchFamily="18" charset="0"/>
                          </a:rPr>
                          <m:t>𝑤𝑜𝑟𝑠𝑡</m:t>
                        </m:r>
                      </m:sub>
                    </m:sSub>
                    <m:d>
                      <m:dPr>
                        <m:ctrlPr>
                          <a:rPr lang="pt-BR" i="1" dirty="0" smtClean="0">
                            <a:latin typeface="Cambria Math" panose="02040503050406030204" pitchFamily="18" charset="0"/>
                          </a:rPr>
                        </m:ctrlPr>
                      </m:dPr>
                      <m:e>
                        <m:r>
                          <a:rPr lang="en-US" i="1" dirty="0" smtClean="0">
                            <a:latin typeface="Cambria Math" panose="02040503050406030204" pitchFamily="18" charset="0"/>
                          </a:rPr>
                          <m:t>1</m:t>
                        </m:r>
                      </m:e>
                    </m:d>
                    <m:r>
                      <a:rPr lang="pt-BR"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m:t>
                        </m:r>
                      </m:e>
                    </m:d>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𝑘</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b="0" i="1" dirty="0" smtClean="0">
                        <a:latin typeface="Cambria Math" panose="02040503050406030204" pitchFamily="18" charset="0"/>
                      </a:rPr>
                      <m:t> −</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oMath>
                </a14:m>
                <a:r>
                  <a:rPr lang="en-GB"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9</a:t>
            </a:fld>
            <a:endParaRPr lang="en-US" altLang="ar-EG"/>
          </a:p>
        </p:txBody>
      </p:sp>
    </p:spTree>
    <p:extLst>
      <p:ext uri="{BB962C8B-B14F-4D97-AF65-F5344CB8AC3E}">
        <p14:creationId xmlns:p14="http://schemas.microsoft.com/office/powerpoint/2010/main" val="399160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The number of key comparisons made by </a:t>
                </a:r>
                <a:r>
                  <a:rPr lang="en-GB" dirty="0" err="1"/>
                  <a:t>mergesort</a:t>
                </a:r>
                <a:r>
                  <a:rPr lang="en-GB" dirty="0"/>
                  <a:t> in the worst case comes very close to the theoretical minimum. However, the principal shortcoming of </a:t>
                </a:r>
                <a:r>
                  <a:rPr lang="en-GB" dirty="0" err="1"/>
                  <a:t>mergesort</a:t>
                </a:r>
                <a:r>
                  <a:rPr lang="en-GB" dirty="0"/>
                  <a:t> is the linear amount of extra storage the algorithm requires. Another advantage is stability (because if we have two elements of the same value in positions </a:t>
                </a:r>
                <a:r>
                  <a:rPr lang="en-GB" dirty="0" err="1"/>
                  <a:t>i</a:t>
                </a:r>
                <a:r>
                  <a:rPr lang="en-GB" dirty="0"/>
                  <a:t> and j, </a:t>
                </a:r>
                <a:r>
                  <a:rPr lang="en-GB" dirty="0" err="1"/>
                  <a:t>i</a:t>
                </a:r>
                <a:r>
                  <a:rPr lang="en-GB" dirty="0"/>
                  <a:t> &lt; j, in a subarray before its two (sorted) halves are merged. If these two elements are in the same half of the subarray, their relative ordering will stay the same after the merging because the elements of the same half are processed by the merging operation in the FIFO fashion. In the case that A[</a:t>
                </a:r>
                <a:r>
                  <a:rPr lang="en-GB" dirty="0" err="1"/>
                  <a:t>i</a:t>
                </a:r>
                <a:r>
                  <a:rPr lang="en-GB" dirty="0"/>
                  <a:t>] is in the first half while A[j] is in the second half. A[j] is placed into the new array either after the first half becomes empty (and, hence, A[</a:t>
                </a:r>
                <a:r>
                  <a:rPr lang="en-GB" dirty="0" err="1"/>
                  <a:t>i</a:t>
                </a:r>
                <a:r>
                  <a:rPr lang="en-GB" dirty="0"/>
                  <a:t>] has been already copied into the new array) or after being compared with some key k &gt; A[j] of the first half. In the latter case, since the first half is sorted before the merging begins, A[</a:t>
                </a:r>
                <a:r>
                  <a:rPr lang="en-GB" dirty="0" err="1"/>
                  <a:t>i</a:t>
                </a:r>
                <a:r>
                  <a:rPr lang="en-GB" dirty="0"/>
                  <a:t>] = A[j] &lt; k cannot be among the unprocessed elements of the first half. Hence, by the time of this comparison, A[</a:t>
                </a:r>
                <a:r>
                  <a:rPr lang="en-GB" dirty="0" err="1"/>
                  <a:t>i</a:t>
                </a:r>
                <a:r>
                  <a:rPr lang="en-GB" dirty="0"/>
                  <a:t>] has been already copied into the new array and therefore will precede A[j] after the merging operation is completed. )</a:t>
                </a:r>
              </a:p>
              <a:p>
                <a:pPr marL="171450" indent="-171450">
                  <a:buFontTx/>
                  <a:buChar char="-"/>
                </a:pPr>
                <a:r>
                  <a:rPr lang="en-GB" dirty="0"/>
                  <a:t>There are two main ideas leading to several variations of </a:t>
                </a:r>
                <a:r>
                  <a:rPr lang="en-GB" dirty="0" err="1"/>
                  <a:t>mergesort</a:t>
                </a:r>
                <a:r>
                  <a:rPr lang="en-GB" dirty="0"/>
                  <a:t>. First, the algorithm can be implemented bottom up by merging pairs of the array’s elements, then merging the sorted pairs, and so on. (If n is not a power of 2, only slight bookkeeping complications arise). This avoids the time and space overhead of using a stack to handle recursive calls. Second, we can divide a list to be sorted in more than two parts, sort each recursively, and then merge them together. This scheme, which is particularly useful for sorting files residing on secondary memory devices, is called multiway </a:t>
                </a:r>
                <a:r>
                  <a:rPr lang="en-GB" dirty="0" err="1"/>
                  <a:t>mergesort</a:t>
                </a:r>
                <a:r>
                  <a:rPr lang="en-GB" dirty="0"/>
                  <a:t>.</a:t>
                </a:r>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10</a:t>
            </a:fld>
            <a:endParaRPr lang="en-US" altLang="ar-EG"/>
          </a:p>
        </p:txBody>
      </p:sp>
    </p:spTree>
    <p:extLst>
      <p:ext uri="{BB962C8B-B14F-4D97-AF65-F5344CB8AC3E}">
        <p14:creationId xmlns:p14="http://schemas.microsoft.com/office/powerpoint/2010/main" val="74410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GB" dirty="0"/>
                  <a:t>Unlike </a:t>
                </a:r>
                <a:r>
                  <a:rPr lang="en-GB" dirty="0" err="1"/>
                  <a:t>mergesort</a:t>
                </a:r>
                <a:r>
                  <a:rPr lang="en-GB" dirty="0"/>
                  <a:t>, which divides its input elements according to their position in the array, quicksort divides them according to their value. We already encountered this idea of an array partition in Section 4.5, where we discussed the selection problem. A partition is an arrangement of the array’s elements so that all the elements to the left of some element A[s] are less than or equal to A[s], and all the elements to the right of A[s] are greater than or equal to it, as shown above.</a:t>
                </a:r>
              </a:p>
              <a:p>
                <a:pPr marL="171450" indent="-171450">
                  <a:buFontTx/>
                  <a:buChar char="-"/>
                </a:pPr>
                <a:r>
                  <a:rPr lang="en-GB" dirty="0"/>
                  <a:t>Obviously, after a partition is achieved, A[s] will be in its final position in the sorted array, and we can continue sorting the two subarrays to the left and to the right of A[s] by the same method. Note the difference with </a:t>
                </a:r>
                <a:r>
                  <a:rPr lang="en-GB" dirty="0" err="1"/>
                  <a:t>mergesort</a:t>
                </a:r>
                <a:r>
                  <a:rPr lang="en-GB" dirty="0"/>
                  <a:t>: there, the division of the problem into two subproblems is immediate and the entire work happens in combining their solutions; here, the entire work happens in the division stage, with no work required to combine the solutions to the subproblems.</a:t>
                </a:r>
              </a:p>
              <a:p>
                <a:pPr marL="171450" indent="-171450">
                  <a:buFontTx/>
                  <a:buChar char="-"/>
                </a:pPr>
                <a:endParaRPr lang="en-GB" dirty="0"/>
              </a:p>
            </p:txBody>
          </p:sp>
        </mc:Choice>
        <mc:Fallback xmlns="">
          <p:sp>
            <p:nvSpPr>
              <p:cNvPr id="3" name="Notes Placeholder 2"/>
              <p:cNvSpPr>
                <a:spLocks noGrp="1"/>
              </p:cNvSpPr>
              <p:nvPr>
                <p:ph type="body" idx="1"/>
              </p:nvPr>
            </p:nvSpPr>
            <p:spPr/>
            <p:txBody>
              <a:bodyPr/>
              <a:lstStyle/>
              <a:p>
                <a:pPr marL="171450" indent="-171450">
                  <a:buFontTx/>
                  <a:buChar char="-"/>
                </a:pPr>
                <a:r>
                  <a:rPr lang="en-GB" dirty="0"/>
                  <a:t>In the divide-and-conquer a problem’s instance of size </a:t>
                </a:r>
                <a:r>
                  <a:rPr lang="en-GB" i="0" dirty="0">
                    <a:latin typeface="Cambria Math" panose="02040503050406030204" pitchFamily="18" charset="0"/>
                  </a:rPr>
                  <a:t>𝑛</a:t>
                </a:r>
                <a:r>
                  <a:rPr lang="en-GB" dirty="0"/>
                  <a:t> is divided into two instances of size </a:t>
                </a:r>
                <a:r>
                  <a:rPr lang="en-GB" i="0" dirty="0">
                    <a:latin typeface="Cambria Math" panose="02040503050406030204" pitchFamily="18" charset="0"/>
                  </a:rPr>
                  <a:t>𝑛/2</a:t>
                </a:r>
                <a:r>
                  <a:rPr lang="en-GB" dirty="0"/>
                  <a:t>, or (more generally) into </a:t>
                </a:r>
                <a:r>
                  <a:rPr lang="en-GB" i="0" dirty="0">
                    <a:latin typeface="Cambria Math" panose="02040503050406030204" pitchFamily="18" charset="0"/>
                  </a:rPr>
                  <a:t>𝑏</a:t>
                </a:r>
                <a:r>
                  <a:rPr lang="en-GB" dirty="0"/>
                  <a:t> instances of size </a:t>
                </a:r>
                <a:r>
                  <a:rPr lang="en-GB" i="0" dirty="0">
                    <a:latin typeface="Cambria Math" panose="02040503050406030204" pitchFamily="18" charset="0"/>
                  </a:rPr>
                  <a:t>𝑛/𝑏</a:t>
                </a:r>
                <a:r>
                  <a:rPr lang="en-GB" dirty="0"/>
                  <a:t>, with </a:t>
                </a:r>
                <a:r>
                  <a:rPr lang="en-GB" i="0" dirty="0">
                    <a:latin typeface="Cambria Math" panose="02040503050406030204" pitchFamily="18" charset="0"/>
                  </a:rPr>
                  <a:t>𝑎</a:t>
                </a:r>
                <a:r>
                  <a:rPr lang="en-GB" dirty="0"/>
                  <a:t> of them needing to be solved. Assume that </a:t>
                </a:r>
                <a:r>
                  <a:rPr lang="en-GB" i="0" dirty="0">
                    <a:latin typeface="Cambria Math" panose="02040503050406030204" pitchFamily="18" charset="0"/>
                  </a:rPr>
                  <a:t>𝑛</a:t>
                </a:r>
                <a:r>
                  <a:rPr lang="en-GB" dirty="0"/>
                  <a:t> is a power of </a:t>
                </a:r>
                <a:r>
                  <a:rPr lang="en-GB" i="0" dirty="0">
                    <a:latin typeface="Cambria Math" panose="02040503050406030204" pitchFamily="18" charset="0"/>
                  </a:rPr>
                  <a:t>𝑏</a:t>
                </a:r>
                <a:r>
                  <a:rPr lang="en-GB" dirty="0"/>
                  <a:t> to simplify our analysis, we get the following recurrence for the running time </a:t>
                </a:r>
                <a:r>
                  <a:rPr lang="en-GB" i="0" dirty="0">
                    <a:latin typeface="Cambria Math" panose="02040503050406030204" pitchFamily="18" charset="0"/>
                  </a:rPr>
                  <a:t>𝑇(𝑛)</a:t>
                </a:r>
                <a:r>
                  <a:rPr lang="en-GB" dirty="0"/>
                  <a:t>: </a:t>
                </a:r>
                <a:r>
                  <a:rPr lang="en-GB" i="0" dirty="0">
                    <a:latin typeface="Cambria Math" panose="02040503050406030204" pitchFamily="18" charset="0"/>
                  </a:rPr>
                  <a:t>𝑇(𝑛)=</a:t>
                </a:r>
                <a:r>
                  <a:rPr lang="en-GB" i="0" dirty="0" err="1">
                    <a:latin typeface="Cambria Math" panose="02040503050406030204" pitchFamily="18" charset="0"/>
                  </a:rPr>
                  <a:t>𝑎𝑇</a:t>
                </a:r>
                <a:r>
                  <a:rPr lang="en-GB" i="0" dirty="0">
                    <a:latin typeface="Cambria Math" panose="02040503050406030204" pitchFamily="18" charset="0"/>
                  </a:rPr>
                  <a:t>(𝑛/𝑏)+𝑓 (𝑛)</a:t>
                </a:r>
                <a:r>
                  <a:rPr lang="en-GB" dirty="0"/>
                  <a:t>. Where </a:t>
                </a:r>
                <a:r>
                  <a:rPr lang="en-GB" i="0" dirty="0">
                    <a:latin typeface="Cambria Math" panose="02040503050406030204" pitchFamily="18" charset="0"/>
                  </a:rPr>
                  <a:t>𝑓(𝑛)</a:t>
                </a:r>
                <a:r>
                  <a:rPr lang="en-GB" dirty="0"/>
                  <a:t> is a function that accounts for the time spent on dividing an instance of size </a:t>
                </a:r>
                <a:r>
                  <a:rPr lang="en-GB" i="0" dirty="0">
                    <a:latin typeface="Cambria Math" panose="02040503050406030204" pitchFamily="18" charset="0"/>
                  </a:rPr>
                  <a:t>𝑛</a:t>
                </a:r>
                <a:r>
                  <a:rPr lang="en-GB" dirty="0"/>
                  <a:t> into instances of size </a:t>
                </a:r>
                <a:r>
                  <a:rPr lang="en-GB" i="0" dirty="0">
                    <a:latin typeface="Cambria Math" panose="02040503050406030204" pitchFamily="18" charset="0"/>
                  </a:rPr>
                  <a:t>𝑛/𝑏</a:t>
                </a:r>
                <a:r>
                  <a:rPr lang="en-GB" dirty="0"/>
                  <a:t> and combining their solutions. (For the sum example, </a:t>
                </a:r>
                <a:r>
                  <a:rPr lang="en-GB" i="0" dirty="0">
                    <a:latin typeface="Cambria Math" panose="02040503050406030204" pitchFamily="18" charset="0"/>
                  </a:rPr>
                  <a:t>𝑎=𝑏=2</a:t>
                </a:r>
                <a:r>
                  <a:rPr lang="en-GB" dirty="0"/>
                  <a:t> and </a:t>
                </a:r>
                <a:r>
                  <a:rPr lang="en-GB" i="0" dirty="0">
                    <a:latin typeface="Cambria Math" panose="02040503050406030204" pitchFamily="18" charset="0"/>
                  </a:rPr>
                  <a:t>𝑓(𝑛)=1</a:t>
                </a:r>
                <a:r>
                  <a:rPr lang="en-GB" dirty="0"/>
                  <a:t>).</a:t>
                </a:r>
              </a:p>
              <a:p>
                <a:pPr marL="171450" indent="-171450">
                  <a:buFontTx/>
                  <a:buChar char="-"/>
                </a:pPr>
                <a:r>
                  <a:rPr lang="en-GB" dirty="0"/>
                  <a:t>Obviously, the order of growth of its solution </a:t>
                </a:r>
                <a:r>
                  <a:rPr lang="en-GB" i="0" dirty="0">
                    <a:latin typeface="Cambria Math" panose="02040503050406030204" pitchFamily="18" charset="0"/>
                  </a:rPr>
                  <a:t>𝑇(𝑛)</a:t>
                </a:r>
                <a:r>
                  <a:rPr lang="en-GB" dirty="0"/>
                  <a:t> depends on the values of the constants </a:t>
                </a:r>
                <a:r>
                  <a:rPr lang="en-GB" i="0" dirty="0">
                    <a:latin typeface="Cambria Math" panose="02040503050406030204" pitchFamily="18" charset="0"/>
                  </a:rPr>
                  <a:t>𝑎</a:t>
                </a:r>
                <a:r>
                  <a:rPr lang="en-GB" dirty="0"/>
                  <a:t> and </a:t>
                </a:r>
                <a:r>
                  <a:rPr lang="en-GB" i="0" dirty="0">
                    <a:latin typeface="Cambria Math" panose="02040503050406030204" pitchFamily="18" charset="0"/>
                  </a:rPr>
                  <a:t>𝑏</a:t>
                </a:r>
                <a:r>
                  <a:rPr lang="en-GB" dirty="0"/>
                  <a:t> and the order of growth of the function </a:t>
                </a:r>
                <a:r>
                  <a:rPr lang="en-GB" i="0" dirty="0">
                    <a:latin typeface="Cambria Math" panose="02040503050406030204" pitchFamily="18" charset="0"/>
                  </a:rPr>
                  <a:t>𝑓(𝑛)</a:t>
                </a:r>
                <a:r>
                  <a:rPr lang="en-GB" dirty="0"/>
                  <a:t>. The efficiency analysis of many divide-and-conquer algorithms is greatly simplified by the above theorem.</a:t>
                </a:r>
              </a:p>
              <a:p>
                <a:pPr marL="171450" indent="-171450">
                  <a:buFontTx/>
                  <a:buChar char="-"/>
                </a:pPr>
                <a:r>
                  <a:rPr lang="en-GB" dirty="0"/>
                  <a:t>For example, the recurrence for the number of additions A(n) made by the divide-and-conquer sum-computation algorithm on inputs of size </a:t>
                </a:r>
                <a:r>
                  <a:rPr lang="en-US" b="0" i="0">
                    <a:latin typeface="Cambria Math" panose="02040503050406030204" pitchFamily="18" charset="0"/>
                  </a:rPr>
                  <a:t>𝑛=2^𝑘</a:t>
                </a:r>
                <a:r>
                  <a:rPr lang="en-GB" dirty="0"/>
                  <a:t> is </a:t>
                </a:r>
                <a:r>
                  <a:rPr lang="en-GB" i="0" dirty="0">
                    <a:latin typeface="Cambria Math" panose="02040503050406030204" pitchFamily="18" charset="0"/>
                  </a:rPr>
                  <a:t>𝐴(𝑛) = 2𝐴(𝑛/2) + 1.</a:t>
                </a:r>
                <a:r>
                  <a:rPr lang="en-GB" dirty="0"/>
                  <a:t> </a:t>
                </a:r>
              </a:p>
              <a:p>
                <a:pPr marL="171450" indent="-171450">
                  <a:buFontTx/>
                  <a:buChar char="-"/>
                </a:pPr>
                <a:r>
                  <a:rPr lang="en-GB" dirty="0"/>
                  <a:t>Thus, for this example, </a:t>
                </a:r>
                <a:r>
                  <a:rPr lang="en-GB" i="0" dirty="0">
                    <a:latin typeface="Cambria Math" panose="02040503050406030204" pitchFamily="18" charset="0"/>
                  </a:rPr>
                  <a:t>𝑎 = 2, 𝑏 = 2</a:t>
                </a:r>
                <a:r>
                  <a:rPr lang="en-GB" dirty="0"/>
                  <a:t>, and </a:t>
                </a:r>
                <a:r>
                  <a:rPr lang="en-GB" i="0" dirty="0">
                    <a:latin typeface="Cambria Math" panose="02040503050406030204" pitchFamily="18" charset="0"/>
                  </a:rPr>
                  <a:t>𝑑 = 0</a:t>
                </a:r>
                <a:r>
                  <a:rPr lang="en-GB" dirty="0"/>
                  <a:t>; hence, since </a:t>
                </a:r>
                <a:r>
                  <a:rPr lang="en-GB" i="0" dirty="0">
                    <a:latin typeface="Cambria Math" panose="02040503050406030204" pitchFamily="18" charset="0"/>
                  </a:rPr>
                  <a:t>𝑎 &gt;</a:t>
                </a:r>
                <a:r>
                  <a:rPr lang="en-US" b="0" i="0">
                    <a:latin typeface="Cambria Math" panose="02040503050406030204" pitchFamily="18" charset="0"/>
                  </a:rPr>
                  <a:t>𝑏^</a:t>
                </a:r>
                <a:r>
                  <a:rPr lang="en-GB" i="0" dirty="0">
                    <a:latin typeface="Cambria Math" panose="02040503050406030204" pitchFamily="18" charset="0"/>
                  </a:rPr>
                  <a:t>𝑑</a:t>
                </a:r>
                <a:r>
                  <a:rPr lang="en-GB" dirty="0"/>
                  <a:t>, </a:t>
                </a:r>
                <a:r>
                  <a:rPr lang="en-GB" i="0" dirty="0">
                    <a:latin typeface="Cambria Math" panose="02040503050406030204" pitchFamily="18" charset="0"/>
                  </a:rPr>
                  <a:t>𝐴(𝑛)∈</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𝑎 𝑏</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a:t>
                </a:r>
                <a:r>
                  <a:rPr lang="en-US" b="0" i="0" dirty="0">
                    <a:latin typeface="Cambria Math" panose="02040503050406030204" pitchFamily="18" charset="0"/>
                  </a:rPr>
                  <a:t>𝑛</a:t>
                </a:r>
                <a:r>
                  <a:rPr lang="en-GB" b="0" i="0" dirty="0">
                    <a:latin typeface="Cambria Math" panose="02040503050406030204" pitchFamily="18" charset="0"/>
                  </a:rPr>
                  <a:t>^(〖</a:t>
                </a:r>
                <a:r>
                  <a:rPr lang="en-GB" i="0" dirty="0">
                    <a:latin typeface="Cambria Math" panose="02040503050406030204" pitchFamily="18" charset="0"/>
                  </a:rPr>
                  <a:t>𝑙𝑜𝑔〗_</a:t>
                </a:r>
                <a:r>
                  <a:rPr lang="en-US" b="0" i="0" dirty="0">
                    <a:latin typeface="Cambria Math" panose="02040503050406030204" pitchFamily="18" charset="0"/>
                  </a:rPr>
                  <a:t>2 2</a:t>
                </a:r>
                <a:r>
                  <a:rPr lang="en-GB" b="0" i="0" dirty="0">
                    <a:latin typeface="Cambria Math" panose="02040503050406030204" pitchFamily="18" charset="0"/>
                  </a:rPr>
                  <a:t>)</a:t>
                </a:r>
                <a:r>
                  <a:rPr lang="en-GB" i="0" dirty="0">
                    <a:latin typeface="Cambria Math" panose="02040503050406030204" pitchFamily="18" charset="0"/>
                  </a:rPr>
                  <a:t>)=</a:t>
                </a:r>
                <a:r>
                  <a:rPr lang="en-GB" i="0" dirty="0">
                    <a:latin typeface="Cambria Math" panose="02040503050406030204" pitchFamily="18" charset="0"/>
                    <a:ea typeface="Cambria Math" panose="02040503050406030204" pitchFamily="18" charset="0"/>
                  </a:rPr>
                  <a:t>𝜃</a:t>
                </a:r>
                <a:r>
                  <a:rPr lang="en-GB" i="0" dirty="0">
                    <a:latin typeface="Cambria Math" panose="02040503050406030204" pitchFamily="18" charset="0"/>
                  </a:rPr>
                  <a:t>(𝑛)</a:t>
                </a:r>
                <a:r>
                  <a:rPr lang="en-GB" dirty="0"/>
                  <a:t>.</a:t>
                </a:r>
              </a:p>
              <a:p>
                <a:pPr marL="171450" indent="-171450">
                  <a:buFontTx/>
                  <a:buChar char="-"/>
                </a:pPr>
                <a:r>
                  <a:rPr lang="en-GB" dirty="0"/>
                  <a:t>It is also worth pointing out that if </a:t>
                </a:r>
                <a:r>
                  <a:rPr lang="en-GB" i="0" dirty="0">
                    <a:latin typeface="Cambria Math" panose="02040503050406030204" pitchFamily="18" charset="0"/>
                  </a:rPr>
                  <a:t>𝑎 = 1</a:t>
                </a:r>
                <a:r>
                  <a:rPr lang="en-GB" dirty="0"/>
                  <a:t>, recurrence (5.1) covers decrease-by-a-constant-factor algorithms discussed in the previous chapter. In fact, some people consider such algorithms as binary search degenerate cases of divide-and-conquer, where just one of two subproblems of half the size needs to be solved. It is better not to do this and consider decrease-by-a-constant-factor and divide-and-conquer as different design paradigms.</a:t>
                </a:r>
              </a:p>
            </p:txBody>
          </p:sp>
        </mc:Fallback>
      </mc:AlternateContent>
      <p:sp>
        <p:nvSpPr>
          <p:cNvPr id="4" name="Slide Number Placeholder 3"/>
          <p:cNvSpPr>
            <a:spLocks noGrp="1"/>
          </p:cNvSpPr>
          <p:nvPr>
            <p:ph type="sldNum" sz="quarter" idx="5"/>
          </p:nvPr>
        </p:nvSpPr>
        <p:spPr/>
        <p:txBody>
          <a:bodyPr/>
          <a:lstStyle/>
          <a:p>
            <a:fld id="{34E9C57E-FA1F-4721-BC3F-3AA08A7B5BD9}" type="slidenum">
              <a:rPr lang="en-US" altLang="ar-EG" smtClean="0"/>
              <a:pPr/>
              <a:t>11</a:t>
            </a:fld>
            <a:endParaRPr lang="en-US" altLang="ar-EG"/>
          </a:p>
        </p:txBody>
      </p:sp>
    </p:spTree>
    <p:extLst>
      <p:ext uri="{BB962C8B-B14F-4D97-AF65-F5344CB8AC3E}">
        <p14:creationId xmlns:p14="http://schemas.microsoft.com/office/powerpoint/2010/main" val="89250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F71CFFD-6F0A-26E8-6049-7A00A242176E}"/>
              </a:ext>
            </a:extLst>
          </p:cNvPr>
          <p:cNvGrpSpPr>
            <a:grpSpLocks/>
          </p:cNvGrpSpPr>
          <p:nvPr/>
        </p:nvGrpSpPr>
        <p:grpSpPr bwMode="auto">
          <a:xfrm>
            <a:off x="0" y="0"/>
            <a:ext cx="9144000" cy="6858000"/>
            <a:chOff x="0" y="0"/>
            <a:chExt cx="5760" cy="4320"/>
          </a:xfrm>
        </p:grpSpPr>
        <p:sp>
          <p:nvSpPr>
            <p:cNvPr id="3" name="Rectangle 3">
              <a:extLst>
                <a:ext uri="{FF2B5EF4-FFF2-40B4-BE49-F238E27FC236}">
                  <a16:creationId xmlns:a16="http://schemas.microsoft.com/office/drawing/2014/main" id="{2EE515D3-203D-4A38-6F2B-884C9D237704}"/>
                </a:ext>
              </a:extLst>
            </p:cNvPr>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4" name="Rectangle 4">
              <a:extLst>
                <a:ext uri="{FF2B5EF4-FFF2-40B4-BE49-F238E27FC236}">
                  <a16:creationId xmlns:a16="http://schemas.microsoft.com/office/drawing/2014/main" id="{61487DE4-ACBE-94C7-A2AC-13BE67AB211A}"/>
                </a:ext>
              </a:extLst>
            </p:cNvPr>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5" name="Rectangle 10">
            <a:extLst>
              <a:ext uri="{FF2B5EF4-FFF2-40B4-BE49-F238E27FC236}">
                <a16:creationId xmlns:a16="http://schemas.microsoft.com/office/drawing/2014/main" id="{909226D8-97C8-D812-5F4F-C47D32B7BDCB}"/>
              </a:ext>
            </a:extLst>
          </p:cNvPr>
          <p:cNvSpPr>
            <a:spLocks noChangeArrowheads="1"/>
          </p:cNvSpPr>
          <p:nvPr/>
        </p:nvSpPr>
        <p:spPr bwMode="auto">
          <a:xfrm>
            <a:off x="463550" y="2700338"/>
            <a:ext cx="161925" cy="415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6" name="Rectangle 12">
            <a:extLst>
              <a:ext uri="{FF2B5EF4-FFF2-40B4-BE49-F238E27FC236}">
                <a16:creationId xmlns:a16="http://schemas.microsoft.com/office/drawing/2014/main" id="{CE694FE7-634B-8BAB-66EC-F9D81CD17D3A}"/>
              </a:ext>
            </a:extLst>
          </p:cNvPr>
          <p:cNvSpPr>
            <a:spLocks noChangeArrowheads="1"/>
          </p:cNvSpPr>
          <p:nvPr/>
        </p:nvSpPr>
        <p:spPr bwMode="auto">
          <a:xfrm rot="16200000">
            <a:off x="4457700" y="-2933700"/>
            <a:ext cx="228600" cy="9144000"/>
          </a:xfrm>
          <a:prstGeom prst="rect">
            <a:avLst/>
          </a:prstGeom>
          <a:gradFill rotWithShape="0">
            <a:gsLst>
              <a:gs pos="0">
                <a:schemeClr val="bg2"/>
              </a:gs>
              <a:gs pos="50000">
                <a:schemeClr val="fo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4101" name="Rectangle 5"/>
          <p:cNvSpPr>
            <a:spLocks noGrp="1" noChangeArrowheads="1"/>
          </p:cNvSpPr>
          <p:nvPr>
            <p:ph type="ctrTitle"/>
          </p:nvPr>
        </p:nvSpPr>
        <p:spPr>
          <a:xfrm>
            <a:off x="762000" y="457200"/>
            <a:ext cx="7772400" cy="914400"/>
          </a:xfrm>
        </p:spPr>
        <p:txBody>
          <a:bodyPr/>
          <a:lstStyle>
            <a:lvl1pPr algn="ctr">
              <a:defRPr/>
            </a:lvl1pPr>
          </a:lstStyle>
          <a:p>
            <a:pPr lvl="0"/>
            <a:r>
              <a:rPr lang="en-US" altLang="ar-EG" noProof="0"/>
              <a:t>Click to edit Master title style</a:t>
            </a:r>
          </a:p>
        </p:txBody>
      </p:sp>
      <p:sp>
        <p:nvSpPr>
          <p:cNvPr id="4102" name="Rectangle 6"/>
          <p:cNvSpPr>
            <a:spLocks noGrp="1" noChangeArrowheads="1"/>
          </p:cNvSpPr>
          <p:nvPr>
            <p:ph type="subTitle" idx="1"/>
          </p:nvPr>
        </p:nvSpPr>
        <p:spPr>
          <a:xfrm>
            <a:off x="838200" y="1981200"/>
            <a:ext cx="7543800" cy="3962400"/>
          </a:xfrm>
        </p:spPr>
        <p:txBody>
          <a:bodyPr/>
          <a:lstStyle>
            <a:lvl1pPr marL="0" indent="0" algn="ctr">
              <a:buFont typeface="Monotype Sorts" pitchFamily="2" charset="2"/>
              <a:buNone/>
              <a:defRPr/>
            </a:lvl1pPr>
          </a:lstStyle>
          <a:p>
            <a:pPr lvl="0"/>
            <a:r>
              <a:rPr lang="en-US" altLang="ar-EG" noProof="0"/>
              <a:t>Click to edit Master subtitle style</a:t>
            </a:r>
          </a:p>
        </p:txBody>
      </p:sp>
      <p:sp>
        <p:nvSpPr>
          <p:cNvPr id="7" name="Rectangle 7">
            <a:extLst>
              <a:ext uri="{FF2B5EF4-FFF2-40B4-BE49-F238E27FC236}">
                <a16:creationId xmlns:a16="http://schemas.microsoft.com/office/drawing/2014/main" id="{1005E08B-85BB-003E-C794-BE31A084D909}"/>
              </a:ext>
            </a:extLst>
          </p:cNvPr>
          <p:cNvSpPr>
            <a:spLocks noGrp="1" noChangeArrowheads="1"/>
          </p:cNvSpPr>
          <p:nvPr>
            <p:ph type="dt" sz="half" idx="10"/>
          </p:nvPr>
        </p:nvSpPr>
        <p:spPr>
          <a:xfrm>
            <a:off x="1295400" y="6248400"/>
            <a:ext cx="1905000" cy="457200"/>
          </a:xfrm>
        </p:spPr>
        <p:txBody>
          <a:bodyPr/>
          <a:lstStyle>
            <a:lvl1pPr>
              <a:defRPr smtClean="0">
                <a:solidFill>
                  <a:srgbClr val="FFFFFF"/>
                </a:solidFill>
              </a:defRPr>
            </a:lvl1pPr>
          </a:lstStyle>
          <a:p>
            <a:pPr>
              <a:defRPr/>
            </a:pPr>
            <a:endParaRPr lang="en-US" altLang="ar-EG"/>
          </a:p>
        </p:txBody>
      </p:sp>
      <p:sp>
        <p:nvSpPr>
          <p:cNvPr id="8" name="Rectangle 8">
            <a:extLst>
              <a:ext uri="{FF2B5EF4-FFF2-40B4-BE49-F238E27FC236}">
                <a16:creationId xmlns:a16="http://schemas.microsoft.com/office/drawing/2014/main" id="{56D6880A-ED45-177D-960B-09A3B491AFC9}"/>
              </a:ext>
            </a:extLst>
          </p:cNvPr>
          <p:cNvSpPr>
            <a:spLocks noGrp="1" noChangeArrowheads="1"/>
          </p:cNvSpPr>
          <p:nvPr>
            <p:ph type="ftr" sz="quarter" idx="11"/>
          </p:nvPr>
        </p:nvSpPr>
        <p:spPr>
          <a:xfrm>
            <a:off x="3733800" y="6248400"/>
            <a:ext cx="2895600" cy="457200"/>
          </a:xfrm>
        </p:spPr>
        <p:txBody>
          <a:bodyPr/>
          <a:lstStyle>
            <a:lvl1pPr>
              <a:defRPr smtClean="0">
                <a:solidFill>
                  <a:srgbClr val="FFFFFF"/>
                </a:solidFill>
              </a:defRPr>
            </a:lvl1pPr>
          </a:lstStyle>
          <a:p>
            <a:pPr>
              <a:defRPr/>
            </a:pPr>
            <a:r>
              <a:rPr lang="en-US" altLang="ar-EG"/>
              <a:t>Design and Analysis of Algorithms - Chapter 4</a:t>
            </a:r>
          </a:p>
        </p:txBody>
      </p:sp>
      <p:sp>
        <p:nvSpPr>
          <p:cNvPr id="9" name="Rectangle 9">
            <a:extLst>
              <a:ext uri="{FF2B5EF4-FFF2-40B4-BE49-F238E27FC236}">
                <a16:creationId xmlns:a16="http://schemas.microsoft.com/office/drawing/2014/main" id="{D736DFAC-B038-A18C-712B-F8EE38B8BF5B}"/>
              </a:ext>
            </a:extLst>
          </p:cNvPr>
          <p:cNvSpPr>
            <a:spLocks noGrp="1" noChangeArrowheads="1"/>
          </p:cNvSpPr>
          <p:nvPr>
            <p:ph type="sldNum" sz="quarter" idx="12"/>
          </p:nvPr>
        </p:nvSpPr>
        <p:spPr>
          <a:xfrm>
            <a:off x="7162800" y="6248400"/>
            <a:ext cx="1905000" cy="457200"/>
          </a:xfrm>
        </p:spPr>
        <p:txBody>
          <a:bodyPr/>
          <a:lstStyle>
            <a:lvl1pPr>
              <a:defRPr>
                <a:solidFill>
                  <a:srgbClr val="FFFFFF"/>
                </a:solidFill>
              </a:defRPr>
            </a:lvl1pPr>
          </a:lstStyle>
          <a:p>
            <a:fld id="{379C7ACC-F12D-4D64-AFFE-EB7D34F4DF59}" type="slidenum">
              <a:rPr lang="en-US" altLang="ar-EG"/>
              <a:pPr/>
              <a:t>‹#›</a:t>
            </a:fld>
            <a:endParaRPr lang="en-US" altLang="ar-EG"/>
          </a:p>
        </p:txBody>
      </p:sp>
    </p:spTree>
    <p:extLst>
      <p:ext uri="{BB962C8B-B14F-4D97-AF65-F5344CB8AC3E}">
        <p14:creationId xmlns:p14="http://schemas.microsoft.com/office/powerpoint/2010/main" val="78528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50343E54-89F8-F681-617B-D79DB18E3E91}"/>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92B4FAAE-CCAC-D884-B303-FD7E431BF7AE}"/>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6" name="Rectangle 14">
            <a:extLst>
              <a:ext uri="{FF2B5EF4-FFF2-40B4-BE49-F238E27FC236}">
                <a16:creationId xmlns:a16="http://schemas.microsoft.com/office/drawing/2014/main" id="{E6EFAFEF-2DBE-428B-F983-C00E5FB0FA13}"/>
              </a:ext>
            </a:extLst>
          </p:cNvPr>
          <p:cNvSpPr>
            <a:spLocks noGrp="1" noChangeArrowheads="1"/>
          </p:cNvSpPr>
          <p:nvPr>
            <p:ph type="sldNum" sz="quarter" idx="12"/>
          </p:nvPr>
        </p:nvSpPr>
        <p:spPr>
          <a:ln/>
        </p:spPr>
        <p:txBody>
          <a:bodyPr/>
          <a:lstStyle>
            <a:lvl1pPr>
              <a:defRPr/>
            </a:lvl1pPr>
          </a:lstStyle>
          <a:p>
            <a:fld id="{47451CA9-7A76-4E1B-B8B8-C3CBEF3E2420}" type="slidenum">
              <a:rPr lang="en-US" altLang="ar-EG"/>
              <a:pPr/>
              <a:t>‹#›</a:t>
            </a:fld>
            <a:endParaRPr lang="en-US" altLang="ar-EG"/>
          </a:p>
        </p:txBody>
      </p:sp>
    </p:spTree>
    <p:extLst>
      <p:ext uri="{BB962C8B-B14F-4D97-AF65-F5344CB8AC3E}">
        <p14:creationId xmlns:p14="http://schemas.microsoft.com/office/powerpoint/2010/main" val="232683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152400"/>
            <a:ext cx="2076450" cy="6019800"/>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609600" y="152400"/>
            <a:ext cx="607695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08150800-F9BF-6307-5D9C-B1DD8E67C056}"/>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76D5EED1-8573-EBCE-B74B-917505DA51ED}"/>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6" name="Rectangle 14">
            <a:extLst>
              <a:ext uri="{FF2B5EF4-FFF2-40B4-BE49-F238E27FC236}">
                <a16:creationId xmlns:a16="http://schemas.microsoft.com/office/drawing/2014/main" id="{3E303B47-2882-348B-51EA-600BBE080A35}"/>
              </a:ext>
            </a:extLst>
          </p:cNvPr>
          <p:cNvSpPr>
            <a:spLocks noGrp="1" noChangeArrowheads="1"/>
          </p:cNvSpPr>
          <p:nvPr>
            <p:ph type="sldNum" sz="quarter" idx="12"/>
          </p:nvPr>
        </p:nvSpPr>
        <p:spPr>
          <a:ln/>
        </p:spPr>
        <p:txBody>
          <a:bodyPr/>
          <a:lstStyle>
            <a:lvl1pPr>
              <a:defRPr/>
            </a:lvl1pPr>
          </a:lstStyle>
          <a:p>
            <a:fld id="{D9231718-58B2-413A-B7DC-729C4B683F66}" type="slidenum">
              <a:rPr lang="en-US" altLang="ar-EG"/>
              <a:pPr/>
              <a:t>‹#›</a:t>
            </a:fld>
            <a:endParaRPr lang="en-US" altLang="ar-EG"/>
          </a:p>
        </p:txBody>
      </p:sp>
    </p:spTree>
    <p:extLst>
      <p:ext uri="{BB962C8B-B14F-4D97-AF65-F5344CB8AC3E}">
        <p14:creationId xmlns:p14="http://schemas.microsoft.com/office/powerpoint/2010/main" val="1897377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588250" cy="685800"/>
          </a:xfrm>
        </p:spPr>
        <p:txBody>
          <a:bodyPr/>
          <a:lstStyle/>
          <a:p>
            <a:r>
              <a:rPr lang="en-US"/>
              <a:t>Click to edit Master title style</a:t>
            </a:r>
            <a:endParaRPr lang="ar-EG"/>
          </a:p>
        </p:txBody>
      </p:sp>
      <p:sp>
        <p:nvSpPr>
          <p:cNvPr id="3" name="Text Placeholder 2"/>
          <p:cNvSpPr>
            <a:spLocks noGrp="1"/>
          </p:cNvSpPr>
          <p:nvPr>
            <p:ph type="body" sz="half" idx="1"/>
          </p:nvPr>
        </p:nvSpPr>
        <p:spPr>
          <a:xfrm>
            <a:off x="609600" y="1266825"/>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66825"/>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69700AB1-BC54-5FC7-57B7-2611C782C100}"/>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470CE91E-6B63-7505-4921-20F8A0527BFB}"/>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7" name="Rectangle 14">
            <a:extLst>
              <a:ext uri="{FF2B5EF4-FFF2-40B4-BE49-F238E27FC236}">
                <a16:creationId xmlns:a16="http://schemas.microsoft.com/office/drawing/2014/main" id="{81821F7C-096C-2D83-13CF-03684C5B3F22}"/>
              </a:ext>
            </a:extLst>
          </p:cNvPr>
          <p:cNvSpPr>
            <a:spLocks noGrp="1" noChangeArrowheads="1"/>
          </p:cNvSpPr>
          <p:nvPr>
            <p:ph type="sldNum" sz="quarter" idx="12"/>
          </p:nvPr>
        </p:nvSpPr>
        <p:spPr>
          <a:ln/>
        </p:spPr>
        <p:txBody>
          <a:bodyPr/>
          <a:lstStyle>
            <a:lvl1pPr>
              <a:defRPr/>
            </a:lvl1pPr>
          </a:lstStyle>
          <a:p>
            <a:fld id="{280982E1-1029-4EA8-B487-C54D411527C6}" type="slidenum">
              <a:rPr lang="en-US" altLang="ar-EG"/>
              <a:pPr/>
              <a:t>‹#›</a:t>
            </a:fld>
            <a:endParaRPr lang="en-US" altLang="ar-EG"/>
          </a:p>
        </p:txBody>
      </p:sp>
    </p:spTree>
    <p:extLst>
      <p:ext uri="{BB962C8B-B14F-4D97-AF65-F5344CB8AC3E}">
        <p14:creationId xmlns:p14="http://schemas.microsoft.com/office/powerpoint/2010/main" val="259720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9B9B6B72-B4E6-79C5-035E-EB5C823F4902}"/>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9229D209-CA07-03FC-CBB1-8FD6DAFB30A8}"/>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6" name="Rectangle 14">
            <a:extLst>
              <a:ext uri="{FF2B5EF4-FFF2-40B4-BE49-F238E27FC236}">
                <a16:creationId xmlns:a16="http://schemas.microsoft.com/office/drawing/2014/main" id="{F974A07E-F66C-C316-1548-3394900CE55A}"/>
              </a:ext>
            </a:extLst>
          </p:cNvPr>
          <p:cNvSpPr>
            <a:spLocks noGrp="1" noChangeArrowheads="1"/>
          </p:cNvSpPr>
          <p:nvPr>
            <p:ph type="sldNum" sz="quarter" idx="12"/>
          </p:nvPr>
        </p:nvSpPr>
        <p:spPr>
          <a:ln/>
        </p:spPr>
        <p:txBody>
          <a:bodyPr/>
          <a:lstStyle>
            <a:lvl1pPr>
              <a:defRPr/>
            </a:lvl1pPr>
          </a:lstStyle>
          <a:p>
            <a:fld id="{C3C8BB45-2FA6-422A-A283-7A6862F4A448}" type="slidenum">
              <a:rPr lang="en-US" altLang="ar-EG"/>
              <a:pPr/>
              <a:t>‹#›</a:t>
            </a:fld>
            <a:endParaRPr lang="en-US" altLang="ar-EG"/>
          </a:p>
        </p:txBody>
      </p:sp>
    </p:spTree>
    <p:extLst>
      <p:ext uri="{BB962C8B-B14F-4D97-AF65-F5344CB8AC3E}">
        <p14:creationId xmlns:p14="http://schemas.microsoft.com/office/powerpoint/2010/main" val="91460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ar-E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2">
            <a:extLst>
              <a:ext uri="{FF2B5EF4-FFF2-40B4-BE49-F238E27FC236}">
                <a16:creationId xmlns:a16="http://schemas.microsoft.com/office/drawing/2014/main" id="{1686AD02-7024-DD36-A876-72BB52386F26}"/>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90274B5D-DEFB-D1F0-72FA-DE022873B5C7}"/>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6" name="Rectangle 14">
            <a:extLst>
              <a:ext uri="{FF2B5EF4-FFF2-40B4-BE49-F238E27FC236}">
                <a16:creationId xmlns:a16="http://schemas.microsoft.com/office/drawing/2014/main" id="{8B7040E1-A732-90D2-D358-E3E9BF07F313}"/>
              </a:ext>
            </a:extLst>
          </p:cNvPr>
          <p:cNvSpPr>
            <a:spLocks noGrp="1" noChangeArrowheads="1"/>
          </p:cNvSpPr>
          <p:nvPr>
            <p:ph type="sldNum" sz="quarter" idx="12"/>
          </p:nvPr>
        </p:nvSpPr>
        <p:spPr>
          <a:ln/>
        </p:spPr>
        <p:txBody>
          <a:bodyPr/>
          <a:lstStyle>
            <a:lvl1pPr>
              <a:defRPr/>
            </a:lvl1pPr>
          </a:lstStyle>
          <a:p>
            <a:fld id="{349F1AC0-4D64-4198-8104-58746F681223}" type="slidenum">
              <a:rPr lang="en-US" altLang="ar-EG"/>
              <a:pPr/>
              <a:t>‹#›</a:t>
            </a:fld>
            <a:endParaRPr lang="en-US" altLang="ar-EG"/>
          </a:p>
        </p:txBody>
      </p:sp>
    </p:spTree>
    <p:extLst>
      <p:ext uri="{BB962C8B-B14F-4D97-AF65-F5344CB8AC3E}">
        <p14:creationId xmlns:p14="http://schemas.microsoft.com/office/powerpoint/2010/main" val="162163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609600" y="1266825"/>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66825"/>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ADEC88F1-1DC8-BBD3-8BF4-6050FD8E887A}"/>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98AF532D-4A92-E806-843F-3DDD7A5888CE}"/>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7" name="Rectangle 14">
            <a:extLst>
              <a:ext uri="{FF2B5EF4-FFF2-40B4-BE49-F238E27FC236}">
                <a16:creationId xmlns:a16="http://schemas.microsoft.com/office/drawing/2014/main" id="{A3633D86-6A9B-EEB8-079C-7F11B3E5764D}"/>
              </a:ext>
            </a:extLst>
          </p:cNvPr>
          <p:cNvSpPr>
            <a:spLocks noGrp="1" noChangeArrowheads="1"/>
          </p:cNvSpPr>
          <p:nvPr>
            <p:ph type="sldNum" sz="quarter" idx="12"/>
          </p:nvPr>
        </p:nvSpPr>
        <p:spPr>
          <a:ln/>
        </p:spPr>
        <p:txBody>
          <a:bodyPr/>
          <a:lstStyle>
            <a:lvl1pPr>
              <a:defRPr/>
            </a:lvl1pPr>
          </a:lstStyle>
          <a:p>
            <a:fld id="{9DB35CC2-B575-481D-972E-48762B6B0D68}" type="slidenum">
              <a:rPr lang="en-US" altLang="ar-EG"/>
              <a:pPr/>
              <a:t>‹#›</a:t>
            </a:fld>
            <a:endParaRPr lang="en-US" altLang="ar-EG"/>
          </a:p>
        </p:txBody>
      </p:sp>
    </p:spTree>
    <p:extLst>
      <p:ext uri="{BB962C8B-B14F-4D97-AF65-F5344CB8AC3E}">
        <p14:creationId xmlns:p14="http://schemas.microsoft.com/office/powerpoint/2010/main" val="1983289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ar-E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12">
            <a:extLst>
              <a:ext uri="{FF2B5EF4-FFF2-40B4-BE49-F238E27FC236}">
                <a16:creationId xmlns:a16="http://schemas.microsoft.com/office/drawing/2014/main" id="{9577C923-538E-134F-C844-B151CE1C04F8}"/>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8" name="Rectangle 13">
            <a:extLst>
              <a:ext uri="{FF2B5EF4-FFF2-40B4-BE49-F238E27FC236}">
                <a16:creationId xmlns:a16="http://schemas.microsoft.com/office/drawing/2014/main" id="{4476CC48-385A-2CF2-33BF-F8C4A270E14A}"/>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9" name="Rectangle 14">
            <a:extLst>
              <a:ext uri="{FF2B5EF4-FFF2-40B4-BE49-F238E27FC236}">
                <a16:creationId xmlns:a16="http://schemas.microsoft.com/office/drawing/2014/main" id="{D56203AD-3B99-A210-29E1-BD4687257268}"/>
              </a:ext>
            </a:extLst>
          </p:cNvPr>
          <p:cNvSpPr>
            <a:spLocks noGrp="1" noChangeArrowheads="1"/>
          </p:cNvSpPr>
          <p:nvPr>
            <p:ph type="sldNum" sz="quarter" idx="12"/>
          </p:nvPr>
        </p:nvSpPr>
        <p:spPr>
          <a:ln/>
        </p:spPr>
        <p:txBody>
          <a:bodyPr/>
          <a:lstStyle>
            <a:lvl1pPr>
              <a:defRPr/>
            </a:lvl1pPr>
          </a:lstStyle>
          <a:p>
            <a:fld id="{5C85A445-F234-43E4-B39A-14890EC92E67}" type="slidenum">
              <a:rPr lang="en-US" altLang="ar-EG"/>
              <a:pPr/>
              <a:t>‹#›</a:t>
            </a:fld>
            <a:endParaRPr lang="en-US" altLang="ar-EG"/>
          </a:p>
        </p:txBody>
      </p:sp>
    </p:spTree>
    <p:extLst>
      <p:ext uri="{BB962C8B-B14F-4D97-AF65-F5344CB8AC3E}">
        <p14:creationId xmlns:p14="http://schemas.microsoft.com/office/powerpoint/2010/main" val="3759781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12">
            <a:extLst>
              <a:ext uri="{FF2B5EF4-FFF2-40B4-BE49-F238E27FC236}">
                <a16:creationId xmlns:a16="http://schemas.microsoft.com/office/drawing/2014/main" id="{382C3A69-B3FE-C9D7-1CAC-0E0FB0ADAD88}"/>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4" name="Rectangle 13">
            <a:extLst>
              <a:ext uri="{FF2B5EF4-FFF2-40B4-BE49-F238E27FC236}">
                <a16:creationId xmlns:a16="http://schemas.microsoft.com/office/drawing/2014/main" id="{19EBDFBB-010C-2A31-51DF-C4F86E068046}"/>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5" name="Rectangle 14">
            <a:extLst>
              <a:ext uri="{FF2B5EF4-FFF2-40B4-BE49-F238E27FC236}">
                <a16:creationId xmlns:a16="http://schemas.microsoft.com/office/drawing/2014/main" id="{4974FDA4-D729-1274-6895-61335BAAEDB7}"/>
              </a:ext>
            </a:extLst>
          </p:cNvPr>
          <p:cNvSpPr>
            <a:spLocks noGrp="1" noChangeArrowheads="1"/>
          </p:cNvSpPr>
          <p:nvPr>
            <p:ph type="sldNum" sz="quarter" idx="12"/>
          </p:nvPr>
        </p:nvSpPr>
        <p:spPr>
          <a:ln/>
        </p:spPr>
        <p:txBody>
          <a:bodyPr/>
          <a:lstStyle>
            <a:lvl1pPr>
              <a:defRPr/>
            </a:lvl1pPr>
          </a:lstStyle>
          <a:p>
            <a:fld id="{850832DF-BE6C-4215-B0C4-F6DFC42EF0AB}" type="slidenum">
              <a:rPr lang="en-US" altLang="ar-EG"/>
              <a:pPr/>
              <a:t>‹#›</a:t>
            </a:fld>
            <a:endParaRPr lang="en-US" altLang="ar-EG"/>
          </a:p>
        </p:txBody>
      </p:sp>
    </p:spTree>
    <p:extLst>
      <p:ext uri="{BB962C8B-B14F-4D97-AF65-F5344CB8AC3E}">
        <p14:creationId xmlns:p14="http://schemas.microsoft.com/office/powerpoint/2010/main" val="156577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94BAB94C-FE0A-F3FE-C6E9-57FF312B4891}"/>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3" name="Rectangle 13">
            <a:extLst>
              <a:ext uri="{FF2B5EF4-FFF2-40B4-BE49-F238E27FC236}">
                <a16:creationId xmlns:a16="http://schemas.microsoft.com/office/drawing/2014/main" id="{43788EA1-3822-CE73-16F7-1A8B9E06F511}"/>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4" name="Rectangle 14">
            <a:extLst>
              <a:ext uri="{FF2B5EF4-FFF2-40B4-BE49-F238E27FC236}">
                <a16:creationId xmlns:a16="http://schemas.microsoft.com/office/drawing/2014/main" id="{A3769DF1-6ACD-14F4-715B-799B0BB0DA03}"/>
              </a:ext>
            </a:extLst>
          </p:cNvPr>
          <p:cNvSpPr>
            <a:spLocks noGrp="1" noChangeArrowheads="1"/>
          </p:cNvSpPr>
          <p:nvPr>
            <p:ph type="sldNum" sz="quarter" idx="12"/>
          </p:nvPr>
        </p:nvSpPr>
        <p:spPr>
          <a:ln/>
        </p:spPr>
        <p:txBody>
          <a:bodyPr/>
          <a:lstStyle>
            <a:lvl1pPr>
              <a:defRPr/>
            </a:lvl1pPr>
          </a:lstStyle>
          <a:p>
            <a:fld id="{5A40CF2D-B879-41AB-96F2-BFBD501229AA}" type="slidenum">
              <a:rPr lang="en-US" altLang="ar-EG"/>
              <a:pPr/>
              <a:t>‹#›</a:t>
            </a:fld>
            <a:endParaRPr lang="en-US" altLang="ar-EG"/>
          </a:p>
        </p:txBody>
      </p:sp>
    </p:spTree>
    <p:extLst>
      <p:ext uri="{BB962C8B-B14F-4D97-AF65-F5344CB8AC3E}">
        <p14:creationId xmlns:p14="http://schemas.microsoft.com/office/powerpoint/2010/main" val="806092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1BE3BB2E-97B4-16C8-5BD0-49B42029D8CA}"/>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EEB7A125-BA97-A3A7-E562-DFDB97CB54D4}"/>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7" name="Rectangle 14">
            <a:extLst>
              <a:ext uri="{FF2B5EF4-FFF2-40B4-BE49-F238E27FC236}">
                <a16:creationId xmlns:a16="http://schemas.microsoft.com/office/drawing/2014/main" id="{9E4756FD-413A-81E3-EE30-38A83A3DA1F2}"/>
              </a:ext>
            </a:extLst>
          </p:cNvPr>
          <p:cNvSpPr>
            <a:spLocks noGrp="1" noChangeArrowheads="1"/>
          </p:cNvSpPr>
          <p:nvPr>
            <p:ph type="sldNum" sz="quarter" idx="12"/>
          </p:nvPr>
        </p:nvSpPr>
        <p:spPr>
          <a:ln/>
        </p:spPr>
        <p:txBody>
          <a:bodyPr/>
          <a:lstStyle>
            <a:lvl1pPr>
              <a:defRPr/>
            </a:lvl1pPr>
          </a:lstStyle>
          <a:p>
            <a:fld id="{4EF301F1-2A9F-4A1D-8F13-5C9F7FC86AE1}" type="slidenum">
              <a:rPr lang="en-US" altLang="ar-EG"/>
              <a:pPr/>
              <a:t>‹#›</a:t>
            </a:fld>
            <a:endParaRPr lang="en-US" altLang="ar-EG"/>
          </a:p>
        </p:txBody>
      </p:sp>
    </p:spTree>
    <p:extLst>
      <p:ext uri="{BB962C8B-B14F-4D97-AF65-F5344CB8AC3E}">
        <p14:creationId xmlns:p14="http://schemas.microsoft.com/office/powerpoint/2010/main" val="22256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9EFDE10A-0131-68B3-9608-572255775835}"/>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07EAEE7E-14F3-5F77-588C-C504680C95A9}"/>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5 ©2012 Pearson Education, Inc. Upper Saddle River, NJ. All Rights Reserved. </a:t>
            </a:r>
          </a:p>
        </p:txBody>
      </p:sp>
      <p:sp>
        <p:nvSpPr>
          <p:cNvPr id="7" name="Rectangle 14">
            <a:extLst>
              <a:ext uri="{FF2B5EF4-FFF2-40B4-BE49-F238E27FC236}">
                <a16:creationId xmlns:a16="http://schemas.microsoft.com/office/drawing/2014/main" id="{9D55699B-3ED3-6DA7-7075-CC557E5B575A}"/>
              </a:ext>
            </a:extLst>
          </p:cNvPr>
          <p:cNvSpPr>
            <a:spLocks noGrp="1" noChangeArrowheads="1"/>
          </p:cNvSpPr>
          <p:nvPr>
            <p:ph type="sldNum" sz="quarter" idx="12"/>
          </p:nvPr>
        </p:nvSpPr>
        <p:spPr>
          <a:ln/>
        </p:spPr>
        <p:txBody>
          <a:bodyPr/>
          <a:lstStyle>
            <a:lvl1pPr>
              <a:defRPr/>
            </a:lvl1pPr>
          </a:lstStyle>
          <a:p>
            <a:fld id="{F2BAE656-880B-4C6A-AB29-42C9ABD5BF5D}" type="slidenum">
              <a:rPr lang="en-US" altLang="ar-EG"/>
              <a:pPr/>
              <a:t>‹#›</a:t>
            </a:fld>
            <a:endParaRPr lang="en-US" altLang="ar-EG"/>
          </a:p>
        </p:txBody>
      </p:sp>
    </p:spTree>
    <p:extLst>
      <p:ext uri="{BB962C8B-B14F-4D97-AF65-F5344CB8AC3E}">
        <p14:creationId xmlns:p14="http://schemas.microsoft.com/office/powerpoint/2010/main" val="216293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
            <a:extLst>
              <a:ext uri="{FF2B5EF4-FFF2-40B4-BE49-F238E27FC236}">
                <a16:creationId xmlns:a16="http://schemas.microsoft.com/office/drawing/2014/main" id="{B89C18E2-983E-872D-E886-7FE8848CDA58}"/>
              </a:ext>
            </a:extLst>
          </p:cNvPr>
          <p:cNvGrpSpPr>
            <a:grpSpLocks/>
          </p:cNvGrpSpPr>
          <p:nvPr/>
        </p:nvGrpSpPr>
        <p:grpSpPr bwMode="auto">
          <a:xfrm>
            <a:off x="8329613" y="733425"/>
            <a:ext cx="720725" cy="531813"/>
            <a:chOff x="5247" y="462"/>
            <a:chExt cx="454" cy="335"/>
          </a:xfrm>
        </p:grpSpPr>
        <p:sp>
          <p:nvSpPr>
            <p:cNvPr id="1047" name="AutoShape 4">
              <a:extLst>
                <a:ext uri="{FF2B5EF4-FFF2-40B4-BE49-F238E27FC236}">
                  <a16:creationId xmlns:a16="http://schemas.microsoft.com/office/drawing/2014/main" id="{EECDA9EC-FD8B-6E57-850A-845FF0A34DDA}"/>
                </a:ext>
              </a:extLst>
            </p:cNvPr>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8" name="AutoShape 5">
              <a:extLst>
                <a:ext uri="{FF2B5EF4-FFF2-40B4-BE49-F238E27FC236}">
                  <a16:creationId xmlns:a16="http://schemas.microsoft.com/office/drawing/2014/main" id="{AB9E59EF-95D5-5FB4-C5AB-FC95A496561F}"/>
                </a:ext>
              </a:extLst>
            </p:cNvPr>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9" name="AutoShape 6">
              <a:extLst>
                <a:ext uri="{FF2B5EF4-FFF2-40B4-BE49-F238E27FC236}">
                  <a16:creationId xmlns:a16="http://schemas.microsoft.com/office/drawing/2014/main" id="{AD23AD46-B2D0-525A-5C44-1E3CADF2A548}"/>
                </a:ext>
              </a:extLst>
            </p:cNvPr>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grpSp>
        <p:nvGrpSpPr>
          <p:cNvPr id="1027" name="Group 7">
            <a:extLst>
              <a:ext uri="{FF2B5EF4-FFF2-40B4-BE49-F238E27FC236}">
                <a16:creationId xmlns:a16="http://schemas.microsoft.com/office/drawing/2014/main" id="{04A6CA04-EE06-61AA-0B3C-1C5D796B5B0C}"/>
              </a:ext>
            </a:extLst>
          </p:cNvPr>
          <p:cNvGrpSpPr>
            <a:grpSpLocks/>
          </p:cNvGrpSpPr>
          <p:nvPr/>
        </p:nvGrpSpPr>
        <p:grpSpPr bwMode="auto">
          <a:xfrm>
            <a:off x="77788" y="6040438"/>
            <a:ext cx="531812" cy="727075"/>
            <a:chOff x="49" y="3805"/>
            <a:chExt cx="335" cy="458"/>
          </a:xfrm>
        </p:grpSpPr>
        <p:sp>
          <p:nvSpPr>
            <p:cNvPr id="1044" name="AutoShape 8">
              <a:extLst>
                <a:ext uri="{FF2B5EF4-FFF2-40B4-BE49-F238E27FC236}">
                  <a16:creationId xmlns:a16="http://schemas.microsoft.com/office/drawing/2014/main" id="{8D449614-7CF9-63A6-0361-8130DB74AFBD}"/>
                </a:ext>
              </a:extLst>
            </p:cNvPr>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5" name="AutoShape 9">
              <a:extLst>
                <a:ext uri="{FF2B5EF4-FFF2-40B4-BE49-F238E27FC236}">
                  <a16:creationId xmlns:a16="http://schemas.microsoft.com/office/drawing/2014/main" id="{C8A65ADD-43CC-0435-D382-001968FA2747}"/>
                </a:ext>
              </a:extLst>
            </p:cNvPr>
            <p:cNvSpPr>
              <a:spLocks noChangeArrowheads="1"/>
            </p:cNvSpPr>
            <p:nvPr/>
          </p:nvSpPr>
          <p:spPr bwMode="auto">
            <a:xfrm rot="5400000" flipH="1">
              <a:off x="148" y="3869"/>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6" name="AutoShape 10">
              <a:extLst>
                <a:ext uri="{FF2B5EF4-FFF2-40B4-BE49-F238E27FC236}">
                  <a16:creationId xmlns:a16="http://schemas.microsoft.com/office/drawing/2014/main" id="{C4DFF895-06FC-8C61-33BF-5FE48EBC6774}"/>
                </a:ext>
              </a:extLst>
            </p:cNvPr>
            <p:cNvSpPr>
              <a:spLocks noChangeArrowheads="1"/>
            </p:cNvSpPr>
            <p:nvPr/>
          </p:nvSpPr>
          <p:spPr bwMode="auto">
            <a:xfrm rot="5400000" flipH="1">
              <a:off x="148" y="4026"/>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83" name="Rectangle 11">
            <a:extLst>
              <a:ext uri="{FF2B5EF4-FFF2-40B4-BE49-F238E27FC236}">
                <a16:creationId xmlns:a16="http://schemas.microsoft.com/office/drawing/2014/main" id="{4A441795-4CC5-BC1A-AF3B-085C3FA0060A}"/>
              </a:ext>
            </a:extLst>
          </p:cNvPr>
          <p:cNvSpPr>
            <a:spLocks noGrp="1" noChangeArrowheads="1"/>
          </p:cNvSpPr>
          <p:nvPr>
            <p:ph type="body" idx="1"/>
          </p:nvPr>
        </p:nvSpPr>
        <p:spPr bwMode="auto">
          <a:xfrm>
            <a:off x="609600" y="1266825"/>
            <a:ext cx="83058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ar-EG"/>
              <a:t>Click to edit Master text styles</a:t>
            </a:r>
          </a:p>
          <a:p>
            <a:pPr lvl="1"/>
            <a:r>
              <a:rPr lang="en-US" altLang="ar-EG"/>
              <a:t>Second level</a:t>
            </a:r>
          </a:p>
          <a:p>
            <a:pPr lvl="2"/>
            <a:r>
              <a:rPr lang="en-US" altLang="ar-EG"/>
              <a:t>Third level</a:t>
            </a:r>
          </a:p>
          <a:p>
            <a:pPr lvl="3"/>
            <a:r>
              <a:rPr lang="en-US" altLang="ar-EG"/>
              <a:t>Fourth level</a:t>
            </a:r>
          </a:p>
          <a:p>
            <a:pPr lvl="4"/>
            <a:r>
              <a:rPr lang="en-US" altLang="ar-EG"/>
              <a:t>Fifth level</a:t>
            </a:r>
          </a:p>
        </p:txBody>
      </p:sp>
      <p:sp>
        <p:nvSpPr>
          <p:cNvPr id="3084" name="Rectangle 12">
            <a:extLst>
              <a:ext uri="{FF2B5EF4-FFF2-40B4-BE49-F238E27FC236}">
                <a16:creationId xmlns:a16="http://schemas.microsoft.com/office/drawing/2014/main" id="{7C977A7F-32DE-E151-5746-1B07340412F5}"/>
              </a:ext>
            </a:extLst>
          </p:cNvPr>
          <p:cNvSpPr>
            <a:spLocks noGrp="1" noChangeArrowheads="1"/>
          </p:cNvSpPr>
          <p:nvPr>
            <p:ph type="dt" sz="half" idx="2"/>
          </p:nvPr>
        </p:nvSpPr>
        <p:spPr bwMode="auto">
          <a:xfrm>
            <a:off x="122555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50000"/>
              </a:spcBef>
              <a:defRPr sz="1400" smtClean="0">
                <a:latin typeface="Arial Narrow" panose="020B0606020202030204" pitchFamily="34" charset="0"/>
              </a:defRPr>
            </a:lvl1pPr>
          </a:lstStyle>
          <a:p>
            <a:pPr>
              <a:defRPr/>
            </a:pPr>
            <a:endParaRPr lang="en-US" altLang="ar-EG"/>
          </a:p>
        </p:txBody>
      </p:sp>
      <p:sp>
        <p:nvSpPr>
          <p:cNvPr id="3085" name="Rectangle 13">
            <a:extLst>
              <a:ext uri="{FF2B5EF4-FFF2-40B4-BE49-F238E27FC236}">
                <a16:creationId xmlns:a16="http://schemas.microsoft.com/office/drawing/2014/main" id="{72B352D9-15E6-97D3-78F5-9A7DDC4FD5C9}"/>
              </a:ext>
            </a:extLst>
          </p:cNvPr>
          <p:cNvSpPr>
            <a:spLocks noGrp="1" noChangeArrowheads="1"/>
          </p:cNvSpPr>
          <p:nvPr>
            <p:ph type="ftr" sz="quarter" idx="3"/>
          </p:nvPr>
        </p:nvSpPr>
        <p:spPr bwMode="auto">
          <a:xfrm>
            <a:off x="1219200" y="6400800"/>
            <a:ext cx="6400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smtClean="0">
                <a:latin typeface="Arial Narrow" panose="020B0606020202030204" pitchFamily="34" charset="0"/>
              </a:defRPr>
            </a:lvl1pPr>
          </a:lstStyle>
          <a:p>
            <a:pPr>
              <a:defRPr/>
            </a:pPr>
            <a:r>
              <a:rPr lang="en-US" altLang="ar-EG"/>
              <a:t>A. Levitin “Introduction to the Design &amp; Analysis of Algorithms,” 3rd ed., Ch. 5 ©2012 Pearson Education, Inc. Upper Saddle River, NJ. All Rights Reserved. </a:t>
            </a:r>
          </a:p>
        </p:txBody>
      </p:sp>
      <p:sp>
        <p:nvSpPr>
          <p:cNvPr id="3086" name="Rectangle 14">
            <a:extLst>
              <a:ext uri="{FF2B5EF4-FFF2-40B4-BE49-F238E27FC236}">
                <a16:creationId xmlns:a16="http://schemas.microsoft.com/office/drawing/2014/main" id="{1C676C61-BFBF-BDB7-2EAF-3D1685E5668C}"/>
              </a:ext>
            </a:extLst>
          </p:cNvPr>
          <p:cNvSpPr>
            <a:spLocks noGrp="1" noChangeArrowheads="1"/>
          </p:cNvSpPr>
          <p:nvPr>
            <p:ph type="sldNum" sz="quarter" idx="4"/>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anose="020B0606020202030204" pitchFamily="34" charset="0"/>
              </a:defRPr>
            </a:lvl1pPr>
          </a:lstStyle>
          <a:p>
            <a:fld id="{B5A748DD-7495-4E03-81D5-DB359808271A}" type="slidenum">
              <a:rPr lang="en-US" altLang="ar-EG"/>
              <a:pPr/>
              <a:t>‹#›</a:t>
            </a:fld>
            <a:endParaRPr lang="en-US" altLang="ar-EG"/>
          </a:p>
        </p:txBody>
      </p:sp>
      <p:sp>
        <p:nvSpPr>
          <p:cNvPr id="3087" name="Rectangle 15">
            <a:extLst>
              <a:ext uri="{FF2B5EF4-FFF2-40B4-BE49-F238E27FC236}">
                <a16:creationId xmlns:a16="http://schemas.microsoft.com/office/drawing/2014/main" id="{F1D93935-B6F0-8BC1-F793-93B72C944426}"/>
              </a:ext>
            </a:extLst>
          </p:cNvPr>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3088" name="AutoShape 16">
            <a:extLst>
              <a:ext uri="{FF2B5EF4-FFF2-40B4-BE49-F238E27FC236}">
                <a16:creationId xmlns:a16="http://schemas.microsoft.com/office/drawing/2014/main" id="{8B752512-3E1D-52D2-F8F4-8E33C41FD53A}"/>
              </a:ext>
            </a:extLst>
          </p:cNvPr>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endParaRPr lang="ar-EG"/>
          </a:p>
        </p:txBody>
      </p:sp>
      <p:sp>
        <p:nvSpPr>
          <p:cNvPr id="1034" name="Rectangle 17">
            <a:extLst>
              <a:ext uri="{FF2B5EF4-FFF2-40B4-BE49-F238E27FC236}">
                <a16:creationId xmlns:a16="http://schemas.microsoft.com/office/drawing/2014/main" id="{E4E4A837-E050-3F12-43FA-74EF568576AA}"/>
              </a:ext>
            </a:extLst>
          </p:cNvPr>
          <p:cNvSpPr>
            <a:spLocks noChangeArrowheads="1"/>
          </p:cNvSpPr>
          <p:nvPr/>
        </p:nvSpPr>
        <p:spPr bwMode="auto">
          <a:xfrm>
            <a:off x="1981200" y="2179638"/>
            <a:ext cx="190500"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nvGrpSpPr>
          <p:cNvPr id="1035" name="Group 18">
            <a:extLst>
              <a:ext uri="{FF2B5EF4-FFF2-40B4-BE49-F238E27FC236}">
                <a16:creationId xmlns:a16="http://schemas.microsoft.com/office/drawing/2014/main" id="{1BF41D0A-769D-B74C-F2C0-9ADD09C8E226}"/>
              </a:ext>
            </a:extLst>
          </p:cNvPr>
          <p:cNvGrpSpPr>
            <a:grpSpLocks/>
          </p:cNvGrpSpPr>
          <p:nvPr/>
        </p:nvGrpSpPr>
        <p:grpSpPr bwMode="auto">
          <a:xfrm>
            <a:off x="77788" y="5903913"/>
            <a:ext cx="533400" cy="749300"/>
            <a:chOff x="49" y="3719"/>
            <a:chExt cx="336" cy="472"/>
          </a:xfrm>
        </p:grpSpPr>
        <p:sp>
          <p:nvSpPr>
            <p:cNvPr id="1041" name="AutoShape 19">
              <a:extLst>
                <a:ext uri="{FF2B5EF4-FFF2-40B4-BE49-F238E27FC236}">
                  <a16:creationId xmlns:a16="http://schemas.microsoft.com/office/drawing/2014/main" id="{31674D0F-0398-C1A5-B946-9D2824B7ADE3}"/>
                </a:ext>
              </a:extLst>
            </p:cNvPr>
            <p:cNvSpPr>
              <a:spLocks noChangeArrowheads="1"/>
            </p:cNvSpPr>
            <p:nvPr/>
          </p:nvSpPr>
          <p:spPr bwMode="auto">
            <a:xfrm rot="-5400000">
              <a:off x="143" y="3626"/>
              <a:ext cx="150"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2" name="AutoShape 20">
              <a:extLst>
                <a:ext uri="{FF2B5EF4-FFF2-40B4-BE49-F238E27FC236}">
                  <a16:creationId xmlns:a16="http://schemas.microsoft.com/office/drawing/2014/main" id="{D6971E88-5546-F219-D0F9-5B25439A4FE5}"/>
                </a:ext>
              </a:extLst>
            </p:cNvPr>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3" name="AutoShape 21">
              <a:extLst>
                <a:ext uri="{FF2B5EF4-FFF2-40B4-BE49-F238E27FC236}">
                  <a16:creationId xmlns:a16="http://schemas.microsoft.com/office/drawing/2014/main" id="{582867F9-15E0-5AE3-D256-27F3A44DCEC4}"/>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94" name="Rectangle 22">
            <a:extLst>
              <a:ext uri="{FF2B5EF4-FFF2-40B4-BE49-F238E27FC236}">
                <a16:creationId xmlns:a16="http://schemas.microsoft.com/office/drawing/2014/main" id="{85334440-85DA-C82B-8193-9471BD72A414}"/>
              </a:ext>
            </a:extLst>
          </p:cNvPr>
          <p:cNvSpPr>
            <a:spLocks noGrp="1" noChangeArrowheads="1"/>
          </p:cNvSpPr>
          <p:nvPr>
            <p:ph type="title"/>
          </p:nvPr>
        </p:nvSpPr>
        <p:spPr bwMode="auto">
          <a:xfrm>
            <a:off x="609600" y="152400"/>
            <a:ext cx="7588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ar-EG"/>
              <a:t>Click to edit Master title style</a:t>
            </a:r>
          </a:p>
        </p:txBody>
      </p:sp>
      <p:grpSp>
        <p:nvGrpSpPr>
          <p:cNvPr id="1037" name="Group 23">
            <a:extLst>
              <a:ext uri="{FF2B5EF4-FFF2-40B4-BE49-F238E27FC236}">
                <a16:creationId xmlns:a16="http://schemas.microsoft.com/office/drawing/2014/main" id="{1EF03AF8-893D-A0D3-9460-997D1475EF21}"/>
              </a:ext>
            </a:extLst>
          </p:cNvPr>
          <p:cNvGrpSpPr>
            <a:grpSpLocks/>
          </p:cNvGrpSpPr>
          <p:nvPr/>
        </p:nvGrpSpPr>
        <p:grpSpPr bwMode="auto">
          <a:xfrm>
            <a:off x="8189913" y="731838"/>
            <a:ext cx="739775" cy="533400"/>
            <a:chOff x="5159" y="461"/>
            <a:chExt cx="466" cy="336"/>
          </a:xfrm>
        </p:grpSpPr>
        <p:sp>
          <p:nvSpPr>
            <p:cNvPr id="1038" name="AutoShape 24">
              <a:extLst>
                <a:ext uri="{FF2B5EF4-FFF2-40B4-BE49-F238E27FC236}">
                  <a16:creationId xmlns:a16="http://schemas.microsoft.com/office/drawing/2014/main" id="{E1E6A5F2-F3D7-BD79-09E8-5263092ED2E6}"/>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39" name="AutoShape 25">
              <a:extLst>
                <a:ext uri="{FF2B5EF4-FFF2-40B4-BE49-F238E27FC236}">
                  <a16:creationId xmlns:a16="http://schemas.microsoft.com/office/drawing/2014/main" id="{540EB076-E4D7-8CBC-4CD4-FC3255C4C0C2}"/>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0" name="AutoShape 26">
              <a:extLst>
                <a:ext uri="{FF2B5EF4-FFF2-40B4-BE49-F238E27FC236}">
                  <a16:creationId xmlns:a16="http://schemas.microsoft.com/office/drawing/2014/main" id="{32A9DBEF-BF0F-881A-BBCC-FC064071CD2F}"/>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Tree>
  </p:cSld>
  <p:clrMap bg1="dk2" tx1="lt1" bg2="dk1" tx2="lt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subTnLst>
                                    <p:animClr clrSpc="rgb" dir="cw">
                                      <p:cBhvr override="childStyle">
                                        <p:cTn dur="1" fill="hold" display="0" masterRel="nextClick" afterEffect="1"/>
                                        <p:tgtEl>
                                          <p:spTgt spid="3083">
                                            <p:txEl>
                                              <p:pRg st="0" end="0"/>
                                            </p:txEl>
                                          </p:spTgt>
                                        </p:tgtEl>
                                        <p:attrNameLst>
                                          <p:attrName>ppt_c</p:attrName>
                                        </p:attrNameLst>
                                      </p:cBhvr>
                                      <p:to>
                                        <a:schemeClr val="tx1"/>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par>
                                <p:cTn id="28" presetID="22" presetClass="entr" presetSubtype="1" fill="hold" nodeType="withEffect">
                                  <p:stCondLst>
                                    <p:cond delay="0"/>
                                  </p:stCondLst>
                                  <p:childTnLst>
                                    <p:set>
                                      <p:cBhvr>
                                        <p:cTn id="29" dur="1" fill="hold">
                                          <p:stCondLst>
                                            <p:cond delay="0"/>
                                          </p:stCondLst>
                                        </p:cTn>
                                        <p:tgtEl>
                                          <p:spTgt spid="3083">
                                            <p:txEl>
                                              <p:pRg st="4" end="4"/>
                                            </p:txEl>
                                          </p:spTgt>
                                        </p:tgtEl>
                                        <p:attrNameLst>
                                          <p:attrName>style.visibility</p:attrName>
                                        </p:attrNameLst>
                                      </p:cBhvr>
                                      <p:to>
                                        <p:strVal val="visible"/>
                                      </p:to>
                                    </p:set>
                                    <p:animEffect transition="in" filter="wipe(up)">
                                      <p:cBhvr>
                                        <p:cTn id="30"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with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hf hdr="0" dt="0"/>
  <p:txStyles>
    <p:titleStyle>
      <a:lvl1pPr algn="l" rtl="0" eaLnBrk="0" fontAlgn="base" hangingPunct="0">
        <a:spcBef>
          <a:spcPct val="0"/>
        </a:spcBef>
        <a:spcAft>
          <a:spcPct val="0"/>
        </a:spcAft>
        <a:defRPr kumimoji="1"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5.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11BAEC3-0C22-322F-9E13-3A2E7B43C066}"/>
              </a:ext>
            </a:extLst>
          </p:cNvPr>
          <p:cNvSpPr>
            <a:spLocks noChangeArrowheads="1"/>
          </p:cNvSpPr>
          <p:nvPr/>
        </p:nvSpPr>
        <p:spPr bwMode="auto">
          <a:xfrm>
            <a:off x="1079500" y="62103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eaLnBrk="1" hangingPunct="1">
              <a:spcBef>
                <a:spcPct val="0"/>
              </a:spcBef>
              <a:buClrTx/>
              <a:buSzTx/>
              <a:buFontTx/>
              <a:buNone/>
            </a:pPr>
            <a:r>
              <a:rPr lang="en-US" altLang="ar-EG" sz="800" b="0">
                <a:solidFill>
                  <a:schemeClr val="tx1"/>
                </a:solidFill>
                <a:latin typeface="Arial" panose="020B0604020202020204" pitchFamily="34" charset="0"/>
              </a:rPr>
              <a:t>Copyright © 2007 Pearson Addison-Wesley. All rights reserved.</a:t>
            </a:r>
            <a:endParaRPr lang="en-US" altLang="ar-EG" sz="900" b="0">
              <a:solidFill>
                <a:schemeClr val="tx1"/>
              </a:solidFill>
              <a:latin typeface="Arial" panose="020B0604020202020204" pitchFamily="34" charset="0"/>
            </a:endParaRPr>
          </a:p>
        </p:txBody>
      </p:sp>
      <p:sp>
        <p:nvSpPr>
          <p:cNvPr id="225283" name="Rectangle 3" descr="Pink tissue paper">
            <a:extLst>
              <a:ext uri="{FF2B5EF4-FFF2-40B4-BE49-F238E27FC236}">
                <a16:creationId xmlns:a16="http://schemas.microsoft.com/office/drawing/2014/main" id="{F54C4108-9735-A3CB-111E-C5B1717FA312}"/>
              </a:ext>
            </a:extLst>
          </p:cNvPr>
          <p:cNvSpPr>
            <a:spLocks noChangeArrowheads="1"/>
          </p:cNvSpPr>
          <p:nvPr/>
        </p:nvSpPr>
        <p:spPr bwMode="auto">
          <a:xfrm>
            <a:off x="457200" y="1143000"/>
            <a:ext cx="3657600" cy="990600"/>
          </a:xfrm>
          <a:prstGeom prst="rect">
            <a:avLst/>
          </a:prstGeom>
          <a:noFill/>
          <a:ln>
            <a:noFill/>
          </a:ln>
          <a:effectLst/>
        </p:spPr>
        <p:txBody>
          <a:bodyPr wrap="none" anchor="ctr"/>
          <a:lstStyle>
            <a:lvl1pPr>
              <a:defRPr kumimoji="1" sz="3600" b="1">
                <a:solidFill>
                  <a:schemeClr val="tx2"/>
                </a:solidFill>
                <a:effectLst>
                  <a:outerShdw blurRad="38100" dist="38100" dir="2700000" algn="tl">
                    <a:srgbClr val="000000"/>
                  </a:outerShdw>
                </a:effectLst>
                <a:latin typeface="Times New Roman" panose="02020603050405020304" pitchFamily="18" charset="0"/>
              </a:defRPr>
            </a:lvl1pPr>
            <a:lvl2pPr>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lang="en-US" altLang="ar-EG" sz="4600" dirty="0">
                <a:latin typeface="B Frutiger Bold" pitchFamily="-124" charset="0"/>
              </a:rPr>
              <a:t>Chapter 5</a:t>
            </a:r>
            <a:endParaRPr lang="en-US" altLang="ar-EG" sz="3100" dirty="0">
              <a:latin typeface="B Frutiger Bold" pitchFamily="-124" charset="0"/>
            </a:endParaRPr>
          </a:p>
        </p:txBody>
      </p:sp>
      <p:pic>
        <p:nvPicPr>
          <p:cNvPr id="5124" name="Picture 4" descr="awtri_4c UPDATE_color">
            <a:extLst>
              <a:ext uri="{FF2B5EF4-FFF2-40B4-BE49-F238E27FC236}">
                <a16:creationId xmlns:a16="http://schemas.microsoft.com/office/drawing/2014/main" id="{67C036BA-33FA-B4CB-6BE5-A1D5B8EEC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975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5" name="Rectangle 5" descr="Pink tissue paper">
            <a:extLst>
              <a:ext uri="{FF2B5EF4-FFF2-40B4-BE49-F238E27FC236}">
                <a16:creationId xmlns:a16="http://schemas.microsoft.com/office/drawing/2014/main" id="{683AD6EB-E61A-AF9D-6D4E-C4157033E781}"/>
              </a:ext>
            </a:extLst>
          </p:cNvPr>
          <p:cNvSpPr>
            <a:spLocks noChangeArrowheads="1"/>
          </p:cNvSpPr>
          <p:nvPr/>
        </p:nvSpPr>
        <p:spPr bwMode="auto">
          <a:xfrm>
            <a:off x="152400" y="2514600"/>
            <a:ext cx="3810000" cy="2227263"/>
          </a:xfrm>
          <a:prstGeom prst="rect">
            <a:avLst/>
          </a:prstGeom>
          <a:noFill/>
          <a:ln>
            <a:noFill/>
          </a:ln>
          <a:effectLst/>
        </p:spPr>
        <p:txBody>
          <a:bodyPr rIns="0"/>
          <a:lstStyle>
            <a:lvl1pPr>
              <a:spcBef>
                <a:spcPct val="20000"/>
              </a:spcBef>
              <a:buClr>
                <a:srgbClr val="A50021"/>
              </a:buClr>
              <a:buSzPct val="75000"/>
              <a:buFont typeface="Monotype Sorts" pitchFamily="2" charset="2"/>
              <a:defRPr kumimoji="1" sz="2400" b="1">
                <a:solidFill>
                  <a:srgbClr val="FFFF99"/>
                </a:solidFill>
                <a:effectLst>
                  <a:outerShdw blurRad="38100" dist="38100" dir="2700000" algn="tl">
                    <a:srgbClr val="000000"/>
                  </a:outerShdw>
                </a:effectLst>
                <a:latin typeface="Times New Roman" panose="02020603050405020304" pitchFamily="18" charset="0"/>
              </a:defRPr>
            </a:lvl1pPr>
            <a:lvl2pPr>
              <a:spcBef>
                <a:spcPct val="20000"/>
              </a:spcBef>
              <a:buClr>
                <a:srgbClr val="A50021"/>
              </a:buClr>
              <a:defRPr kumimoji="1" sz="2000" b="1">
                <a:solidFill>
                  <a:srgbClr val="FFFF99"/>
                </a:solidFill>
                <a:effectLst>
                  <a:outerShdw blurRad="38100" dist="38100" dir="2700000" algn="tl">
                    <a:srgbClr val="000000"/>
                  </a:outerShdw>
                </a:effectLst>
                <a:latin typeface="Times New Roman" panose="02020603050405020304" pitchFamily="18" charset="0"/>
              </a:defRPr>
            </a:lvl2pPr>
            <a:lvl3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3pPr>
            <a:lvl4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4pPr>
            <a:lvl5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5pPr>
            <a:lvl6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6pPr>
            <a:lvl7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7pPr>
            <a:lvl8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8pPr>
            <a:lvl9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9pPr>
          </a:lstStyle>
          <a:p>
            <a:pPr>
              <a:defRPr/>
            </a:pPr>
            <a:r>
              <a:rPr lang="en-GB" altLang="ar-EG" sz="2800" dirty="0"/>
              <a:t>Divide-and-Conquer</a:t>
            </a:r>
            <a:endParaRPr lang="en-US" altLang="ar-EG" dirty="0"/>
          </a:p>
        </p:txBody>
      </p:sp>
      <p:pic>
        <p:nvPicPr>
          <p:cNvPr id="5126" name="Picture 6" descr="levitin2e_hires">
            <a:extLst>
              <a:ext uri="{FF2B5EF4-FFF2-40B4-BE49-F238E27FC236}">
                <a16:creationId xmlns:a16="http://schemas.microsoft.com/office/drawing/2014/main" id="{9E74B810-337B-1C84-4DA9-B77CFFA4C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33400"/>
            <a:ext cx="46894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err="1"/>
              <a:t>Mergesort</a:t>
            </a:r>
            <a:endParaRPr lang="en-GB" dirty="0"/>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1219200"/>
            <a:ext cx="8458200" cy="5181600"/>
          </a:xfrm>
        </p:spPr>
        <p:txBody>
          <a:bodyPr/>
          <a:lstStyle/>
          <a:p>
            <a:r>
              <a:rPr lang="en-US" dirty="0"/>
              <a:t>Advantage of </a:t>
            </a:r>
            <a:r>
              <a:rPr lang="en-US" dirty="0" err="1"/>
              <a:t>mergesort</a:t>
            </a:r>
            <a:r>
              <a:rPr lang="en-US" dirty="0"/>
              <a:t>: </a:t>
            </a:r>
          </a:p>
          <a:p>
            <a:pPr lvl="1"/>
            <a:r>
              <a:rPr lang="en-GB" sz="2400" dirty="0"/>
              <a:t>The number of key comparisons very close to the theoretical minimum.</a:t>
            </a:r>
          </a:p>
          <a:p>
            <a:pPr lvl="1"/>
            <a:r>
              <a:rPr lang="en-GB" sz="2400" dirty="0"/>
              <a:t>Stable</a:t>
            </a:r>
            <a:endParaRPr lang="en-US" sz="2400" dirty="0"/>
          </a:p>
          <a:p>
            <a:r>
              <a:rPr lang="en-US" dirty="0"/>
              <a:t>Disadvantage: Not in-place algorithm.</a:t>
            </a:r>
          </a:p>
          <a:p>
            <a:endParaRPr lang="en-US" dirty="0"/>
          </a:p>
          <a:p>
            <a:r>
              <a:rPr lang="en-GB" dirty="0"/>
              <a:t>Variations of </a:t>
            </a:r>
            <a:r>
              <a:rPr lang="en-GB" dirty="0" err="1"/>
              <a:t>mergesort</a:t>
            </a:r>
            <a:r>
              <a:rPr lang="en-GB" dirty="0"/>
              <a:t>.</a:t>
            </a:r>
          </a:p>
          <a:p>
            <a:pPr marL="762000" lvl="1"/>
            <a:r>
              <a:rPr lang="en-GB" sz="2400" dirty="0"/>
              <a:t>Bottom up by merging.</a:t>
            </a:r>
          </a:p>
          <a:p>
            <a:pPr marL="762000" lvl="1"/>
            <a:r>
              <a:rPr lang="en-GB" sz="2400" dirty="0"/>
              <a:t>Multiway </a:t>
            </a:r>
            <a:r>
              <a:rPr lang="en-GB" sz="2400" dirty="0" err="1"/>
              <a:t>mergesort</a:t>
            </a:r>
            <a:endParaRPr lang="en-GB" sz="2400"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10</a:t>
            </a:fld>
            <a:endParaRPr lang="en-US" altLang="ar-EG"/>
          </a:p>
        </p:txBody>
      </p:sp>
    </p:spTree>
    <p:extLst>
      <p:ext uri="{BB962C8B-B14F-4D97-AF65-F5344CB8AC3E}">
        <p14:creationId xmlns:p14="http://schemas.microsoft.com/office/powerpoint/2010/main" val="181816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2662236"/>
            <a:ext cx="8458200" cy="3738563"/>
          </a:xfrm>
        </p:spPr>
        <p:txBody>
          <a:bodyPr/>
          <a:lstStyle/>
          <a:p>
            <a:r>
              <a:rPr lang="en-GB" dirty="0"/>
              <a:t>A[s] will be in its final position in the sorted array.</a:t>
            </a:r>
          </a:p>
          <a:p>
            <a:endParaRPr lang="en-GB" dirty="0"/>
          </a:p>
          <a:p>
            <a:r>
              <a:rPr lang="en-GB" dirty="0"/>
              <a:t>The two subarrays are sorted by the same method.</a:t>
            </a:r>
          </a:p>
          <a:p>
            <a:endParaRPr lang="en-GB" dirty="0"/>
          </a:p>
          <a:p>
            <a:r>
              <a:rPr lang="en-GB" dirty="0"/>
              <a:t>Note the difference with </a:t>
            </a:r>
            <a:r>
              <a:rPr lang="en-GB" dirty="0" err="1"/>
              <a:t>mergesort</a:t>
            </a:r>
            <a:r>
              <a:rPr lang="en-GB" dirty="0"/>
              <a:t>.</a:t>
            </a:r>
            <a:endParaRPr lang="en-US"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11</a:t>
            </a:fld>
            <a:endParaRPr lang="en-US" altLang="ar-EG"/>
          </a:p>
        </p:txBody>
      </p:sp>
      <p:pic>
        <p:nvPicPr>
          <p:cNvPr id="7" name="Picture 6">
            <a:extLst>
              <a:ext uri="{FF2B5EF4-FFF2-40B4-BE49-F238E27FC236}">
                <a16:creationId xmlns:a16="http://schemas.microsoft.com/office/drawing/2014/main" id="{AC9689B3-DA93-ED47-E7F3-60FCE5D372CD}"/>
              </a:ext>
            </a:extLst>
          </p:cNvPr>
          <p:cNvPicPr>
            <a:picLocks noChangeAspect="1"/>
          </p:cNvPicPr>
          <p:nvPr/>
        </p:nvPicPr>
        <p:blipFill>
          <a:blip r:embed="rId3"/>
          <a:stretch>
            <a:fillRect/>
          </a:stretch>
        </p:blipFill>
        <p:spPr>
          <a:xfrm>
            <a:off x="628650" y="1214437"/>
            <a:ext cx="6455836" cy="1071563"/>
          </a:xfrm>
          <a:prstGeom prst="rect">
            <a:avLst/>
          </a:prstGeom>
        </p:spPr>
      </p:pic>
    </p:spTree>
    <p:extLst>
      <p:ext uri="{BB962C8B-B14F-4D97-AF65-F5344CB8AC3E}">
        <p14:creationId xmlns:p14="http://schemas.microsoft.com/office/powerpoint/2010/main" val="3746695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5334000"/>
            <a:ext cx="8458200" cy="1066799"/>
          </a:xfrm>
        </p:spPr>
        <p:txBody>
          <a:bodyPr/>
          <a:lstStyle/>
          <a:p>
            <a:r>
              <a:rPr lang="en-GB" dirty="0"/>
              <a:t>Here, we use Hoare partition.</a:t>
            </a:r>
            <a:endParaRPr lang="en-US"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12</a:t>
            </a:fld>
            <a:endParaRPr lang="en-US" altLang="ar-EG"/>
          </a:p>
        </p:txBody>
      </p:sp>
      <p:pic>
        <p:nvPicPr>
          <p:cNvPr id="8" name="Picture 7">
            <a:extLst>
              <a:ext uri="{FF2B5EF4-FFF2-40B4-BE49-F238E27FC236}">
                <a16:creationId xmlns:a16="http://schemas.microsoft.com/office/drawing/2014/main" id="{EE39E150-A69E-B2FF-19BE-C2E7C622E808}"/>
              </a:ext>
            </a:extLst>
          </p:cNvPr>
          <p:cNvPicPr>
            <a:picLocks noChangeAspect="1"/>
          </p:cNvPicPr>
          <p:nvPr/>
        </p:nvPicPr>
        <p:blipFill>
          <a:blip r:embed="rId3"/>
          <a:stretch>
            <a:fillRect/>
          </a:stretch>
        </p:blipFill>
        <p:spPr>
          <a:xfrm>
            <a:off x="609600" y="1371600"/>
            <a:ext cx="8301453" cy="3276600"/>
          </a:xfrm>
          <a:prstGeom prst="rect">
            <a:avLst/>
          </a:prstGeom>
        </p:spPr>
      </p:pic>
    </p:spTree>
    <p:extLst>
      <p:ext uri="{BB962C8B-B14F-4D97-AF65-F5344CB8AC3E}">
        <p14:creationId xmlns:p14="http://schemas.microsoft.com/office/powerpoint/2010/main" val="386995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6019801"/>
            <a:ext cx="8458200" cy="533399"/>
          </a:xfrm>
        </p:spPr>
        <p:txBody>
          <a:bodyPr/>
          <a:lstStyle/>
          <a:p>
            <a:r>
              <a:rPr lang="en-GB" dirty="0"/>
              <a:t>The last two cases can be combined.</a:t>
            </a:r>
            <a:endParaRPr lang="en-US"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13</a:t>
            </a:fld>
            <a:endParaRPr lang="en-US" altLang="ar-EG"/>
          </a:p>
        </p:txBody>
      </p:sp>
      <p:pic>
        <p:nvPicPr>
          <p:cNvPr id="7" name="Picture 6">
            <a:extLst>
              <a:ext uri="{FF2B5EF4-FFF2-40B4-BE49-F238E27FC236}">
                <a16:creationId xmlns:a16="http://schemas.microsoft.com/office/drawing/2014/main" id="{54FE3C11-10DB-A170-A450-64533CE3924C}"/>
              </a:ext>
            </a:extLst>
          </p:cNvPr>
          <p:cNvPicPr>
            <a:picLocks noChangeAspect="1"/>
          </p:cNvPicPr>
          <p:nvPr/>
        </p:nvPicPr>
        <p:blipFill>
          <a:blip r:embed="rId3"/>
          <a:stretch>
            <a:fillRect/>
          </a:stretch>
        </p:blipFill>
        <p:spPr>
          <a:xfrm>
            <a:off x="1371600" y="1219200"/>
            <a:ext cx="6783566" cy="4648199"/>
          </a:xfrm>
          <a:prstGeom prst="rect">
            <a:avLst/>
          </a:prstGeom>
        </p:spPr>
      </p:pic>
    </p:spTree>
    <p:extLst>
      <p:ext uri="{BB962C8B-B14F-4D97-AF65-F5344CB8AC3E}">
        <p14:creationId xmlns:p14="http://schemas.microsoft.com/office/powerpoint/2010/main" val="37080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14</a:t>
            </a:fld>
            <a:endParaRPr lang="en-US" altLang="ar-EG"/>
          </a:p>
        </p:txBody>
      </p:sp>
      <p:pic>
        <p:nvPicPr>
          <p:cNvPr id="11" name="Picture 10">
            <a:extLst>
              <a:ext uri="{FF2B5EF4-FFF2-40B4-BE49-F238E27FC236}">
                <a16:creationId xmlns:a16="http://schemas.microsoft.com/office/drawing/2014/main" id="{07583941-8671-2CAD-03C3-4096CC4C819C}"/>
              </a:ext>
            </a:extLst>
          </p:cNvPr>
          <p:cNvPicPr>
            <a:picLocks noChangeAspect="1"/>
          </p:cNvPicPr>
          <p:nvPr/>
        </p:nvPicPr>
        <p:blipFill>
          <a:blip r:embed="rId3"/>
          <a:stretch>
            <a:fillRect/>
          </a:stretch>
        </p:blipFill>
        <p:spPr>
          <a:xfrm>
            <a:off x="1127125" y="1271862"/>
            <a:ext cx="7178675" cy="512893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2764CCC-4765-FB72-847B-25BF6C73FFD1}"/>
                  </a:ext>
                </a:extLst>
              </p14:cNvPr>
              <p14:cNvContentPartPr/>
              <p14:nvPr/>
            </p14:nvContentPartPr>
            <p14:xfrm>
              <a:off x="1395000" y="4568040"/>
              <a:ext cx="5943600" cy="1135080"/>
            </p14:xfrm>
          </p:contentPart>
        </mc:Choice>
        <mc:Fallback>
          <p:pic>
            <p:nvPicPr>
              <p:cNvPr id="3" name="Ink 2">
                <a:extLst>
                  <a:ext uri="{FF2B5EF4-FFF2-40B4-BE49-F238E27FC236}">
                    <a16:creationId xmlns:a16="http://schemas.microsoft.com/office/drawing/2014/main" id="{D2764CCC-4765-FB72-847B-25BF6C73FFD1}"/>
                  </a:ext>
                </a:extLst>
              </p:cNvPr>
              <p:cNvPicPr/>
              <p:nvPr/>
            </p:nvPicPr>
            <p:blipFill>
              <a:blip r:embed="rId5"/>
              <a:stretch>
                <a:fillRect/>
              </a:stretch>
            </p:blipFill>
            <p:spPr>
              <a:xfrm>
                <a:off x="1385640" y="4558680"/>
                <a:ext cx="5962320" cy="1153800"/>
              </a:xfrm>
              <a:prstGeom prst="rect">
                <a:avLst/>
              </a:prstGeom>
            </p:spPr>
          </p:pic>
        </mc:Fallback>
      </mc:AlternateContent>
    </p:spTree>
    <p:extLst>
      <p:ext uri="{BB962C8B-B14F-4D97-AF65-F5344CB8AC3E}">
        <p14:creationId xmlns:p14="http://schemas.microsoft.com/office/powerpoint/2010/main" val="337168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15</a:t>
            </a:fld>
            <a:endParaRPr lang="en-US" altLang="ar-EG"/>
          </a:p>
        </p:txBody>
      </p:sp>
      <p:pic>
        <p:nvPicPr>
          <p:cNvPr id="8" name="Picture 7">
            <a:extLst>
              <a:ext uri="{FF2B5EF4-FFF2-40B4-BE49-F238E27FC236}">
                <a16:creationId xmlns:a16="http://schemas.microsoft.com/office/drawing/2014/main" id="{F2BB9F92-C6AB-82E5-F1F4-0576E4BAA1E3}"/>
              </a:ext>
            </a:extLst>
          </p:cNvPr>
          <p:cNvPicPr>
            <a:picLocks noChangeAspect="1"/>
          </p:cNvPicPr>
          <p:nvPr/>
        </p:nvPicPr>
        <p:blipFill>
          <a:blip r:embed="rId3"/>
          <a:stretch>
            <a:fillRect/>
          </a:stretch>
        </p:blipFill>
        <p:spPr>
          <a:xfrm>
            <a:off x="1066800" y="1219200"/>
            <a:ext cx="7588250" cy="513873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3F35778-8536-2E63-EFAB-671F55789DBE}"/>
                  </a:ext>
                </a:extLst>
              </p14:cNvPr>
              <p14:cNvContentPartPr/>
              <p14:nvPr/>
            </p14:nvContentPartPr>
            <p14:xfrm>
              <a:off x="4479120" y="1395000"/>
              <a:ext cx="1538280" cy="953280"/>
            </p14:xfrm>
          </p:contentPart>
        </mc:Choice>
        <mc:Fallback>
          <p:pic>
            <p:nvPicPr>
              <p:cNvPr id="3" name="Ink 2">
                <a:extLst>
                  <a:ext uri="{FF2B5EF4-FFF2-40B4-BE49-F238E27FC236}">
                    <a16:creationId xmlns:a16="http://schemas.microsoft.com/office/drawing/2014/main" id="{23F35778-8536-2E63-EFAB-671F55789DBE}"/>
                  </a:ext>
                </a:extLst>
              </p:cNvPr>
              <p:cNvPicPr/>
              <p:nvPr/>
            </p:nvPicPr>
            <p:blipFill>
              <a:blip r:embed="rId5"/>
              <a:stretch>
                <a:fillRect/>
              </a:stretch>
            </p:blipFill>
            <p:spPr>
              <a:xfrm>
                <a:off x="4469760" y="1385640"/>
                <a:ext cx="1557000" cy="972000"/>
              </a:xfrm>
              <a:prstGeom prst="rect">
                <a:avLst/>
              </a:prstGeom>
            </p:spPr>
          </p:pic>
        </mc:Fallback>
      </mc:AlternateContent>
    </p:spTree>
    <p:extLst>
      <p:ext uri="{BB962C8B-B14F-4D97-AF65-F5344CB8AC3E}">
        <p14:creationId xmlns:p14="http://schemas.microsoft.com/office/powerpoint/2010/main" val="48969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Quicksort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1219201"/>
                <a:ext cx="8458200" cy="5181599"/>
              </a:xfrm>
            </p:spPr>
            <p:txBody>
              <a:bodyPr/>
              <a:lstStyle/>
              <a:p>
                <a:r>
                  <a:rPr lang="en-GB" dirty="0"/>
                  <a:t>The number of key comparisons is </a:t>
                </a:r>
                <a14:m>
                  <m:oMath xmlns:m="http://schemas.openxmlformats.org/officeDocument/2006/math">
                    <m:r>
                      <a:rPr lang="en-GB" b="1" i="1" dirty="0" smtClean="0">
                        <a:latin typeface="Cambria Math" panose="02040503050406030204" pitchFamily="18" charset="0"/>
                      </a:rPr>
                      <m:t>𝒏</m:t>
                    </m:r>
                    <m:r>
                      <a:rPr lang="en-GB" b="1" i="1" dirty="0" smtClean="0">
                        <a:latin typeface="Cambria Math" panose="02040503050406030204" pitchFamily="18" charset="0"/>
                      </a:rPr>
                      <m:t> + </m:t>
                    </m:r>
                    <m:r>
                      <a:rPr lang="en-GB" b="1" i="1" dirty="0" smtClean="0">
                        <a:latin typeface="Cambria Math" panose="02040503050406030204" pitchFamily="18" charset="0"/>
                      </a:rPr>
                      <m:t>𝟏</m:t>
                    </m:r>
                  </m:oMath>
                </a14:m>
                <a:r>
                  <a:rPr lang="en-GB" dirty="0"/>
                  <a:t> if the scanning indices cross over and </a:t>
                </a:r>
                <a14:m>
                  <m:oMath xmlns:m="http://schemas.openxmlformats.org/officeDocument/2006/math">
                    <m:r>
                      <a:rPr lang="en-GB" b="1" i="1" dirty="0" smtClean="0">
                        <a:latin typeface="Cambria Math" panose="02040503050406030204" pitchFamily="18" charset="0"/>
                      </a:rPr>
                      <m:t>𝒏</m:t>
                    </m:r>
                  </m:oMath>
                </a14:m>
                <a:r>
                  <a:rPr lang="en-GB" dirty="0"/>
                  <a:t> if they coincide.</a:t>
                </a:r>
              </a:p>
              <a:p>
                <a:endParaRPr lang="en-GB" dirty="0"/>
              </a:p>
              <a:p>
                <a14:m>
                  <m:oMath xmlns:m="http://schemas.openxmlformats.org/officeDocument/2006/math">
                    <m:sSub>
                      <m:sSubPr>
                        <m:ctrlPr>
                          <a:rPr lang="pt-BR" i="1" dirty="0" smtClean="0">
                            <a:latin typeface="Cambria Math" panose="02040503050406030204" pitchFamily="18" charset="0"/>
                          </a:rPr>
                        </m:ctrlPr>
                      </m:sSubPr>
                      <m:e>
                        <m:r>
                          <a:rPr lang="pt-BR" b="1" i="1" dirty="0" smtClean="0">
                            <a:latin typeface="Cambria Math" panose="02040503050406030204" pitchFamily="18" charset="0"/>
                          </a:rPr>
                          <m:t>𝑪</m:t>
                        </m:r>
                      </m:e>
                      <m:sub>
                        <m:r>
                          <a:rPr lang="en-US" b="1" i="1" dirty="0" smtClean="0">
                            <a:latin typeface="Cambria Math" panose="02040503050406030204" pitchFamily="18" charset="0"/>
                          </a:rPr>
                          <m:t>𝒃𝒆𝒔𝒕</m:t>
                        </m:r>
                      </m:sub>
                    </m:sSub>
                    <m:d>
                      <m:dPr>
                        <m:ctrlPr>
                          <a:rPr lang="pt-BR" i="1" dirty="0" smtClean="0">
                            <a:latin typeface="Cambria Math" panose="02040503050406030204" pitchFamily="18" charset="0"/>
                          </a:rPr>
                        </m:ctrlPr>
                      </m:dPr>
                      <m:e>
                        <m:r>
                          <a:rPr lang="pt-BR" b="1" i="1" dirty="0" smtClean="0">
                            <a:latin typeface="Cambria Math" panose="02040503050406030204" pitchFamily="18" charset="0"/>
                          </a:rPr>
                          <m:t>𝒏</m:t>
                        </m:r>
                      </m:e>
                    </m:d>
                    <m:r>
                      <a:rPr lang="pt-BR" b="1" i="1" dirty="0" smtClean="0">
                        <a:latin typeface="Cambria Math" panose="02040503050406030204" pitchFamily="18" charset="0"/>
                      </a:rPr>
                      <m:t>= </m:t>
                    </m:r>
                    <m:r>
                      <a:rPr lang="pt-BR" b="1" i="1" dirty="0" smtClean="0">
                        <a:latin typeface="Cambria Math" panose="02040503050406030204" pitchFamily="18" charset="0"/>
                      </a:rPr>
                      <m:t>𝟐</m:t>
                    </m:r>
                    <m:sSub>
                      <m:sSubPr>
                        <m:ctrlPr>
                          <a:rPr lang="pt-BR" i="1" dirty="0" smtClean="0">
                            <a:latin typeface="Cambria Math" panose="02040503050406030204" pitchFamily="18" charset="0"/>
                          </a:rPr>
                        </m:ctrlPr>
                      </m:sSubPr>
                      <m:e>
                        <m:r>
                          <a:rPr lang="pt-BR" b="1" i="1" dirty="0" smtClean="0">
                            <a:latin typeface="Cambria Math" panose="02040503050406030204" pitchFamily="18" charset="0"/>
                          </a:rPr>
                          <m:t>𝑪</m:t>
                        </m:r>
                      </m:e>
                      <m:sub>
                        <m:r>
                          <a:rPr lang="en-US" b="1" i="1" dirty="0" smtClean="0">
                            <a:latin typeface="Cambria Math" panose="02040503050406030204" pitchFamily="18" charset="0"/>
                          </a:rPr>
                          <m:t>𝒃𝒆𝒔𝒕</m:t>
                        </m:r>
                      </m:sub>
                    </m:sSub>
                    <m:d>
                      <m:dPr>
                        <m:ctrlPr>
                          <a:rPr lang="pt-BR" i="1" dirty="0" smtClean="0">
                            <a:latin typeface="Cambria Math" panose="02040503050406030204" pitchFamily="18" charset="0"/>
                          </a:rPr>
                        </m:ctrlPr>
                      </m:dPr>
                      <m:e>
                        <m:f>
                          <m:fPr>
                            <m:ctrlPr>
                              <a:rPr lang="pt-BR" i="1" dirty="0" smtClean="0">
                                <a:latin typeface="Cambria Math" panose="02040503050406030204" pitchFamily="18" charset="0"/>
                              </a:rPr>
                            </m:ctrlPr>
                          </m:fPr>
                          <m:num>
                            <m:r>
                              <a:rPr lang="pt-BR" b="1" i="1" dirty="0" smtClean="0">
                                <a:latin typeface="Cambria Math" panose="02040503050406030204" pitchFamily="18" charset="0"/>
                              </a:rPr>
                              <m:t>𝒏</m:t>
                            </m:r>
                          </m:num>
                          <m:den>
                            <m:r>
                              <a:rPr lang="pt-BR" b="1" i="1" dirty="0" smtClean="0">
                                <a:latin typeface="Cambria Math" panose="02040503050406030204" pitchFamily="18" charset="0"/>
                              </a:rPr>
                              <m:t>𝟐</m:t>
                            </m:r>
                          </m:den>
                        </m:f>
                      </m:e>
                    </m:d>
                    <m:r>
                      <a:rPr lang="pt-BR" b="1" i="1" dirty="0" smtClean="0">
                        <a:latin typeface="Cambria Math" panose="02040503050406030204" pitchFamily="18" charset="0"/>
                      </a:rPr>
                      <m:t>+</m:t>
                    </m:r>
                    <m:r>
                      <a:rPr lang="en-US" b="1" i="1" dirty="0" smtClean="0">
                        <a:latin typeface="Cambria Math" panose="02040503050406030204" pitchFamily="18" charset="0"/>
                      </a:rPr>
                      <m:t>𝒏</m:t>
                    </m:r>
                  </m:oMath>
                </a14:m>
                <a:r>
                  <a:rPr lang="en-GB" dirty="0"/>
                  <a:t>, for </a:t>
                </a:r>
                <a14:m>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&gt;</m:t>
                    </m:r>
                    <m:r>
                      <a:rPr lang="en-US" b="1" i="1" smtClean="0">
                        <a:latin typeface="Cambria Math" panose="02040503050406030204" pitchFamily="18" charset="0"/>
                      </a:rPr>
                      <m:t>𝟏</m:t>
                    </m:r>
                  </m:oMath>
                </a14:m>
                <a:r>
                  <a:rPr lang="en-GB" dirty="0"/>
                  <a:t>, </a:t>
                </a:r>
                <a14:m>
                  <m:oMath xmlns:m="http://schemas.openxmlformats.org/officeDocument/2006/math">
                    <m:sSub>
                      <m:sSubPr>
                        <m:ctrlPr>
                          <a:rPr lang="pt-BR" i="1" dirty="0" smtClean="0">
                            <a:latin typeface="Cambria Math" panose="02040503050406030204" pitchFamily="18" charset="0"/>
                          </a:rPr>
                        </m:ctrlPr>
                      </m:sSubPr>
                      <m:e>
                        <m:r>
                          <a:rPr lang="pt-BR" b="1" i="1" dirty="0" smtClean="0">
                            <a:latin typeface="Cambria Math" panose="02040503050406030204" pitchFamily="18" charset="0"/>
                          </a:rPr>
                          <m:t>𝑪</m:t>
                        </m:r>
                      </m:e>
                      <m:sub>
                        <m:r>
                          <a:rPr lang="en-US" b="1" i="1" dirty="0" smtClean="0">
                            <a:latin typeface="Cambria Math" panose="02040503050406030204" pitchFamily="18" charset="0"/>
                          </a:rPr>
                          <m:t>𝒃𝒆𝒔𝒕</m:t>
                        </m:r>
                      </m:sub>
                    </m:sSub>
                    <m:d>
                      <m:dPr>
                        <m:ctrlPr>
                          <a:rPr lang="pt-BR" i="1" dirty="0" smtClean="0">
                            <a:latin typeface="Cambria Math" panose="02040503050406030204" pitchFamily="18" charset="0"/>
                          </a:rPr>
                        </m:ctrlPr>
                      </m:dPr>
                      <m:e>
                        <m:r>
                          <a:rPr lang="en-US" b="1" i="1" dirty="0" smtClean="0">
                            <a:latin typeface="Cambria Math" panose="02040503050406030204" pitchFamily="18" charset="0"/>
                          </a:rPr>
                          <m:t>𝟏</m:t>
                        </m:r>
                      </m:e>
                    </m:d>
                    <m:r>
                      <a:rPr lang="en-US" b="1" i="1" dirty="0" smtClean="0">
                        <a:latin typeface="Cambria Math" panose="02040503050406030204" pitchFamily="18" charset="0"/>
                      </a:rPr>
                      <m:t>=</m:t>
                    </m:r>
                    <m:r>
                      <a:rPr lang="en-US" b="1" i="1" dirty="0" smtClean="0">
                        <a:latin typeface="Cambria Math" panose="02040503050406030204" pitchFamily="18" charset="0"/>
                      </a:rPr>
                      <m:t>𝟎</m:t>
                    </m:r>
                  </m:oMath>
                </a14:m>
                <a:r>
                  <a:rPr lang="en-GB" dirty="0"/>
                  <a:t>. Therefore, </a:t>
                </a:r>
                <a14:m>
                  <m:oMath xmlns:m="http://schemas.openxmlformats.org/officeDocument/2006/math">
                    <m:sSub>
                      <m:sSubPr>
                        <m:ctrlPr>
                          <a:rPr lang="pt-BR" i="1" dirty="0" smtClean="0">
                            <a:latin typeface="Cambria Math" panose="02040503050406030204" pitchFamily="18" charset="0"/>
                          </a:rPr>
                        </m:ctrlPr>
                      </m:sSubPr>
                      <m:e>
                        <m:r>
                          <a:rPr lang="pt-BR" b="1" i="1" dirty="0" smtClean="0">
                            <a:latin typeface="Cambria Math" panose="02040503050406030204" pitchFamily="18" charset="0"/>
                          </a:rPr>
                          <m:t>𝑪</m:t>
                        </m:r>
                      </m:e>
                      <m:sub>
                        <m:r>
                          <a:rPr lang="en-US" b="1" i="1" dirty="0" smtClean="0">
                            <a:latin typeface="Cambria Math" panose="02040503050406030204" pitchFamily="18" charset="0"/>
                          </a:rPr>
                          <m:t>𝒃𝒆𝒔𝒕</m:t>
                        </m:r>
                      </m:sub>
                    </m:sSub>
                    <m:d>
                      <m:dPr>
                        <m:ctrlPr>
                          <a:rPr lang="pt-BR" i="1" dirty="0" smtClean="0">
                            <a:latin typeface="Cambria Math" panose="02040503050406030204" pitchFamily="18" charset="0"/>
                          </a:rPr>
                        </m:ctrlPr>
                      </m:dPr>
                      <m:e>
                        <m:r>
                          <a:rPr lang="pt-BR" b="1" i="1" dirty="0" smtClean="0">
                            <a:latin typeface="Cambria Math" panose="02040503050406030204" pitchFamily="18" charset="0"/>
                          </a:rPr>
                          <m:t>𝒏</m:t>
                        </m:r>
                      </m:e>
                    </m:d>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𝜽</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𝒏</m:t>
                    </m:r>
                    <m:func>
                      <m:funcPr>
                        <m:ctrlPr>
                          <a:rPr lang="en-US" i="1" dirty="0" smtClean="0">
                            <a:latin typeface="Cambria Math" panose="02040503050406030204" pitchFamily="18" charset="0"/>
                          </a:rPr>
                        </m:ctrlPr>
                      </m:funcPr>
                      <m:fName>
                        <m:r>
                          <a:rPr lang="en-US" b="1" i="0" dirty="0" smtClean="0">
                            <a:latin typeface="Cambria Math" panose="02040503050406030204" pitchFamily="18" charset="0"/>
                          </a:rPr>
                          <m:t>𝐥𝐨𝐠</m:t>
                        </m:r>
                      </m:fName>
                      <m:e>
                        <m:r>
                          <a:rPr lang="en-US" b="1" i="1" dirty="0" smtClean="0">
                            <a:latin typeface="Cambria Math" panose="02040503050406030204" pitchFamily="18" charset="0"/>
                          </a:rPr>
                          <m:t>𝒏</m:t>
                        </m:r>
                      </m:e>
                    </m:func>
                    <m:r>
                      <a:rPr lang="en-US" b="1" i="1" dirty="0" smtClean="0">
                        <a:latin typeface="Cambria Math" panose="02040503050406030204" pitchFamily="18" charset="0"/>
                      </a:rPr>
                      <m:t>)</m:t>
                    </m:r>
                  </m:oMath>
                </a14:m>
                <a:endParaRPr lang="en-GB" dirty="0"/>
              </a:p>
              <a:p>
                <a:endParaRPr lang="en-US" dirty="0"/>
              </a:p>
              <a:p>
                <a14:m>
                  <m:oMath xmlns:m="http://schemas.openxmlformats.org/officeDocument/2006/math">
                    <m:sSub>
                      <m:sSubPr>
                        <m:ctrlPr>
                          <a:rPr lang="pt-BR" i="1" dirty="0" smtClean="0">
                            <a:latin typeface="Cambria Math" panose="02040503050406030204" pitchFamily="18" charset="0"/>
                          </a:rPr>
                        </m:ctrlPr>
                      </m:sSubPr>
                      <m:e>
                        <m:r>
                          <a:rPr lang="pt-BR" b="1" i="1" dirty="0" smtClean="0">
                            <a:latin typeface="Cambria Math" panose="02040503050406030204" pitchFamily="18" charset="0"/>
                          </a:rPr>
                          <m:t>𝑪</m:t>
                        </m:r>
                      </m:e>
                      <m:sub>
                        <m:r>
                          <a:rPr lang="en-US" b="1" i="1" dirty="0" smtClean="0">
                            <a:latin typeface="Cambria Math" panose="02040503050406030204" pitchFamily="18" charset="0"/>
                          </a:rPr>
                          <m:t>𝒘𝒐𝒓𝒔𝒕</m:t>
                        </m:r>
                      </m:sub>
                    </m:sSub>
                    <m:d>
                      <m:dPr>
                        <m:ctrlPr>
                          <a:rPr lang="pt-BR" i="1" dirty="0" smtClean="0">
                            <a:latin typeface="Cambria Math" panose="02040503050406030204" pitchFamily="18" charset="0"/>
                          </a:rPr>
                        </m:ctrlPr>
                      </m:dPr>
                      <m:e>
                        <m:r>
                          <a:rPr lang="pt-BR" b="1" i="1" dirty="0" smtClean="0">
                            <a:latin typeface="Cambria Math" panose="02040503050406030204" pitchFamily="18" charset="0"/>
                          </a:rPr>
                          <m:t>𝒏</m:t>
                        </m:r>
                      </m:e>
                    </m:d>
                    <m:r>
                      <a:rPr lang="pt-BR" b="1" i="1" dirty="0" smtClean="0">
                        <a:latin typeface="Cambria Math" panose="02040503050406030204" pitchFamily="18" charset="0"/>
                      </a:rPr>
                      <m:t>=</m:t>
                    </m:r>
                    <m:d>
                      <m:dPr>
                        <m:ctrlPr>
                          <a:rPr lang="en-US" i="1" dirty="0" smtClean="0">
                            <a:latin typeface="Cambria Math" panose="02040503050406030204" pitchFamily="18" charset="0"/>
                          </a:rPr>
                        </m:ctrlPr>
                      </m:dPr>
                      <m:e>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𝟏</m:t>
                        </m:r>
                      </m:e>
                    </m:d>
                    <m:r>
                      <a:rPr lang="pt-BR"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𝟒</m:t>
                        </m:r>
                        <m:r>
                          <a:rPr lang="en-US" b="1" i="1" dirty="0" smtClean="0">
                            <a:latin typeface="Cambria Math" panose="02040503050406030204" pitchFamily="18" charset="0"/>
                          </a:rPr>
                          <m:t>)</m:t>
                        </m:r>
                      </m:num>
                      <m:den>
                        <m:r>
                          <a:rPr lang="en-US" b="1" i="1" dirty="0" smtClean="0">
                            <a:latin typeface="Cambria Math" panose="02040503050406030204" pitchFamily="18" charset="0"/>
                          </a:rPr>
                          <m:t>𝟐</m:t>
                        </m:r>
                      </m:den>
                    </m:f>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𝜽</m:t>
                    </m:r>
                    <m:r>
                      <a:rPr lang="en-US" b="1" i="1" dirty="0" smtClean="0">
                        <a:latin typeface="Cambria Math" panose="02040503050406030204" pitchFamily="18" charset="0"/>
                        <a:ea typeface="Cambria Math" panose="02040503050406030204" pitchFamily="18" charset="0"/>
                      </a:rPr>
                      <m:t>(</m:t>
                    </m:r>
                    <m:sSup>
                      <m:sSupPr>
                        <m:ctrlPr>
                          <a:rPr lang="en-GB" i="1" dirty="0" smtClean="0">
                            <a:latin typeface="Cambria Math" panose="02040503050406030204" pitchFamily="18" charset="0"/>
                          </a:rPr>
                        </m:ctrlPr>
                      </m:sSupPr>
                      <m:e>
                        <m:r>
                          <a:rPr lang="en-US" b="1" i="1" dirty="0" smtClean="0">
                            <a:latin typeface="Cambria Math" panose="02040503050406030204" pitchFamily="18" charset="0"/>
                          </a:rPr>
                          <m:t>𝒏</m:t>
                        </m:r>
                      </m:e>
                      <m:sup>
                        <m:r>
                          <a:rPr lang="en-US" b="1" i="1" dirty="0" smtClean="0">
                            <a:latin typeface="Cambria Math" panose="02040503050406030204" pitchFamily="18" charset="0"/>
                          </a:rPr>
                          <m:t>𝟐</m:t>
                        </m:r>
                      </m:sup>
                    </m:sSup>
                    <m:r>
                      <a:rPr lang="en-US" b="1" i="1" dirty="0" smtClean="0">
                        <a:latin typeface="Cambria Math" panose="02040503050406030204" pitchFamily="18" charset="0"/>
                      </a:rPr>
                      <m:t>)</m:t>
                    </m:r>
                  </m:oMath>
                </a14:m>
                <a:r>
                  <a:rPr lang="en-GB" dirty="0"/>
                  <a:t>.</a:t>
                </a:r>
                <a:endParaRPr lang="en-US" dirty="0"/>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609600" y="1219201"/>
                <a:ext cx="8458200" cy="5181599"/>
              </a:xfrm>
              <a:blipFill>
                <a:blip r:embed="rId3"/>
                <a:stretch>
                  <a:fillRect l="-865" t="-10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16</a:t>
            </a:fld>
            <a:endParaRPr lang="en-US" altLang="ar-EG"/>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0FB165D-6B52-41B7-3BFB-F13D15491D81}"/>
                  </a:ext>
                </a:extLst>
              </p14:cNvPr>
              <p14:cNvContentPartPr/>
              <p14:nvPr/>
            </p14:nvContentPartPr>
            <p14:xfrm>
              <a:off x="1202760" y="377640"/>
              <a:ext cx="7940160" cy="6164640"/>
            </p14:xfrm>
          </p:contentPart>
        </mc:Choice>
        <mc:Fallback>
          <p:pic>
            <p:nvPicPr>
              <p:cNvPr id="6" name="Ink 5">
                <a:extLst>
                  <a:ext uri="{FF2B5EF4-FFF2-40B4-BE49-F238E27FC236}">
                    <a16:creationId xmlns:a16="http://schemas.microsoft.com/office/drawing/2014/main" id="{80FB165D-6B52-41B7-3BFB-F13D15491D81}"/>
                  </a:ext>
                </a:extLst>
              </p:cNvPr>
              <p:cNvPicPr/>
              <p:nvPr/>
            </p:nvPicPr>
            <p:blipFill>
              <a:blip r:embed="rId5"/>
              <a:stretch>
                <a:fillRect/>
              </a:stretch>
            </p:blipFill>
            <p:spPr>
              <a:xfrm>
                <a:off x="1193400" y="368280"/>
                <a:ext cx="7958880" cy="6183360"/>
              </a:xfrm>
              <a:prstGeom prst="rect">
                <a:avLst/>
              </a:prstGeom>
            </p:spPr>
          </p:pic>
        </mc:Fallback>
      </mc:AlternateContent>
    </p:spTree>
    <p:extLst>
      <p:ext uri="{BB962C8B-B14F-4D97-AF65-F5344CB8AC3E}">
        <p14:creationId xmlns:p14="http://schemas.microsoft.com/office/powerpoint/2010/main" val="136251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Binary Tree Traversals</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4922322"/>
            <a:ext cx="8458200" cy="1478478"/>
          </a:xfrm>
        </p:spPr>
        <p:txBody>
          <a:bodyPr/>
          <a:lstStyle/>
          <a:p>
            <a:r>
              <a:rPr lang="en-GB" dirty="0"/>
              <a:t>Many problems about binary trees can be solved by applying the divide-and-conquer technique.</a:t>
            </a:r>
          </a:p>
          <a:p>
            <a:r>
              <a:rPr lang="en-GB" dirty="0"/>
              <a:t>Example, computing the height of a binary tree.</a:t>
            </a:r>
            <a:endParaRPr lang="en-US"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17</a:t>
            </a:fld>
            <a:endParaRPr lang="en-US" altLang="ar-EG"/>
          </a:p>
        </p:txBody>
      </p:sp>
      <p:pic>
        <p:nvPicPr>
          <p:cNvPr id="7" name="Picture 6">
            <a:extLst>
              <a:ext uri="{FF2B5EF4-FFF2-40B4-BE49-F238E27FC236}">
                <a16:creationId xmlns:a16="http://schemas.microsoft.com/office/drawing/2014/main" id="{26E4CE70-25B9-CFF3-19A6-1A7ACFA215C4}"/>
              </a:ext>
            </a:extLst>
          </p:cNvPr>
          <p:cNvPicPr>
            <a:picLocks noChangeAspect="1"/>
          </p:cNvPicPr>
          <p:nvPr/>
        </p:nvPicPr>
        <p:blipFill>
          <a:blip r:embed="rId3"/>
          <a:stretch>
            <a:fillRect/>
          </a:stretch>
        </p:blipFill>
        <p:spPr>
          <a:xfrm>
            <a:off x="1676400" y="1219200"/>
            <a:ext cx="5943600" cy="3550722"/>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59E8A79-FC8A-DB6C-6288-611EBBB56112}"/>
                  </a:ext>
                </a:extLst>
              </p14:cNvPr>
              <p14:cNvContentPartPr/>
              <p14:nvPr/>
            </p14:nvContentPartPr>
            <p14:xfrm>
              <a:off x="7688520" y="1761480"/>
              <a:ext cx="1396800" cy="2805480"/>
            </p14:xfrm>
          </p:contentPart>
        </mc:Choice>
        <mc:Fallback>
          <p:pic>
            <p:nvPicPr>
              <p:cNvPr id="6" name="Ink 5">
                <a:extLst>
                  <a:ext uri="{FF2B5EF4-FFF2-40B4-BE49-F238E27FC236}">
                    <a16:creationId xmlns:a16="http://schemas.microsoft.com/office/drawing/2014/main" id="{459E8A79-FC8A-DB6C-6288-611EBBB56112}"/>
                  </a:ext>
                </a:extLst>
              </p:cNvPr>
              <p:cNvPicPr/>
              <p:nvPr/>
            </p:nvPicPr>
            <p:blipFill>
              <a:blip r:embed="rId5"/>
              <a:stretch>
                <a:fillRect/>
              </a:stretch>
            </p:blipFill>
            <p:spPr>
              <a:xfrm>
                <a:off x="7679160" y="1752120"/>
                <a:ext cx="1415520" cy="2824200"/>
              </a:xfrm>
              <a:prstGeom prst="rect">
                <a:avLst/>
              </a:prstGeom>
            </p:spPr>
          </p:pic>
        </mc:Fallback>
      </mc:AlternateContent>
    </p:spTree>
    <p:extLst>
      <p:ext uri="{BB962C8B-B14F-4D97-AF65-F5344CB8AC3E}">
        <p14:creationId xmlns:p14="http://schemas.microsoft.com/office/powerpoint/2010/main" val="11388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Binary Tree Traversals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4114800"/>
                <a:ext cx="8458200" cy="2286000"/>
              </a:xfrm>
            </p:spPr>
            <p:txBody>
              <a:bodyPr/>
              <a:lstStyle/>
              <a:p>
                <a:r>
                  <a:rPr lang="en-GB" dirty="0"/>
                  <a:t>The problem’s instance size is the number of nodes </a:t>
                </a:r>
                <a14:m>
                  <m:oMath xmlns:m="http://schemas.openxmlformats.org/officeDocument/2006/math">
                    <m:r>
                      <a:rPr lang="en-GB" b="1" i="1" dirty="0" smtClean="0">
                        <a:latin typeface="Cambria Math" panose="02040503050406030204" pitchFamily="18" charset="0"/>
                      </a:rPr>
                      <m:t>𝒏</m:t>
                    </m:r>
                    <m:r>
                      <a:rPr lang="en-GB" b="1" i="1" dirty="0" smtClean="0">
                        <a:latin typeface="Cambria Math" panose="02040503050406030204" pitchFamily="18" charset="0"/>
                      </a:rPr>
                      <m:t>(</m:t>
                    </m:r>
                    <m:r>
                      <a:rPr lang="en-GB" b="1" i="1" dirty="0" smtClean="0">
                        <a:latin typeface="Cambria Math" panose="02040503050406030204" pitchFamily="18" charset="0"/>
                      </a:rPr>
                      <m:t>𝑻</m:t>
                    </m:r>
                    <m:r>
                      <a:rPr lang="en-GB" b="1" i="1" dirty="0" smtClean="0">
                        <a:latin typeface="Cambria Math" panose="02040503050406030204" pitchFamily="18" charset="0"/>
                      </a:rPr>
                      <m:t>)</m:t>
                    </m:r>
                  </m:oMath>
                </a14:m>
                <a:r>
                  <a:rPr lang="en-GB" dirty="0"/>
                  <a:t>.</a:t>
                </a:r>
              </a:p>
              <a:p>
                <a:r>
                  <a:rPr lang="en-GB" dirty="0"/>
                  <a:t>Can we consider the basic function to be</a:t>
                </a:r>
              </a:p>
              <a:p>
                <a:pPr marL="361950" indent="0">
                  <a:buNone/>
                </a:pPr>
                <a14:m>
                  <m:oMath xmlns:m="http://schemas.openxmlformats.org/officeDocument/2006/math">
                    <m:r>
                      <a:rPr lang="en-GB" b="1" i="1" dirty="0" smtClean="0">
                        <a:latin typeface="Cambria Math" panose="02040503050406030204" pitchFamily="18" charset="0"/>
                      </a:rPr>
                      <m:t>𝑨</m:t>
                    </m:r>
                    <m:d>
                      <m:dPr>
                        <m:ctrlPr>
                          <a:rPr lang="en-GB" i="1" dirty="0" smtClean="0">
                            <a:latin typeface="Cambria Math" panose="02040503050406030204" pitchFamily="18" charset="0"/>
                          </a:rPr>
                        </m:ctrlPr>
                      </m:dPr>
                      <m:e>
                        <m:r>
                          <a:rPr lang="en-GB" b="1" i="1" dirty="0" smtClean="0">
                            <a:latin typeface="Cambria Math" panose="02040503050406030204" pitchFamily="18" charset="0"/>
                          </a:rPr>
                          <m:t>𝒏</m:t>
                        </m:r>
                        <m:d>
                          <m:dPr>
                            <m:ctrlPr>
                              <a:rPr lang="en-GB" i="1" dirty="0" smtClean="0">
                                <a:latin typeface="Cambria Math" panose="02040503050406030204" pitchFamily="18" charset="0"/>
                              </a:rPr>
                            </m:ctrlPr>
                          </m:dPr>
                          <m:e>
                            <m:r>
                              <a:rPr lang="en-GB" b="1" i="1" dirty="0" smtClean="0">
                                <a:latin typeface="Cambria Math" panose="02040503050406030204" pitchFamily="18" charset="0"/>
                              </a:rPr>
                              <m:t>𝑻</m:t>
                            </m:r>
                          </m:e>
                        </m:d>
                      </m:e>
                    </m:d>
                    <m:r>
                      <a:rPr lang="en-GB" b="1" i="1" dirty="0" smtClean="0">
                        <a:latin typeface="Cambria Math" panose="02040503050406030204" pitchFamily="18" charset="0"/>
                      </a:rPr>
                      <m:t>=</m:t>
                    </m:r>
                    <m:r>
                      <a:rPr lang="en-GB" b="1" i="1" dirty="0" smtClean="0">
                        <a:latin typeface="Cambria Math" panose="02040503050406030204" pitchFamily="18" charset="0"/>
                      </a:rPr>
                      <m:t>𝑨</m:t>
                    </m:r>
                    <m:d>
                      <m:dPr>
                        <m:ctrlPr>
                          <a:rPr lang="en-GB" i="1" dirty="0" smtClean="0">
                            <a:latin typeface="Cambria Math" panose="02040503050406030204" pitchFamily="18" charset="0"/>
                          </a:rPr>
                        </m:ctrlPr>
                      </m:dPr>
                      <m:e>
                        <m:r>
                          <a:rPr lang="en-GB" b="1" i="1" dirty="0" smtClean="0">
                            <a:latin typeface="Cambria Math" panose="02040503050406030204" pitchFamily="18" charset="0"/>
                          </a:rPr>
                          <m:t>𝒏</m:t>
                        </m:r>
                        <m:d>
                          <m:dPr>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1" i="1" dirty="0" smtClean="0">
                                    <a:latin typeface="Cambria Math" panose="02040503050406030204" pitchFamily="18" charset="0"/>
                                  </a:rPr>
                                  <m:t>𝑻</m:t>
                                </m:r>
                              </m:e>
                              <m:sub>
                                <m:r>
                                  <a:rPr lang="en-GB" b="1" i="1" dirty="0" smtClean="0">
                                    <a:latin typeface="Cambria Math" panose="02040503050406030204" pitchFamily="18" charset="0"/>
                                  </a:rPr>
                                  <m:t>𝒍𝒆𝒇𝒕</m:t>
                                </m:r>
                              </m:sub>
                            </m:sSub>
                          </m:e>
                        </m:d>
                      </m:e>
                    </m:d>
                    <m:r>
                      <a:rPr lang="en-GB" b="1" i="1" dirty="0" smtClean="0">
                        <a:latin typeface="Cambria Math" panose="02040503050406030204" pitchFamily="18" charset="0"/>
                      </a:rPr>
                      <m:t>+</m:t>
                    </m:r>
                    <m:r>
                      <a:rPr lang="en-GB" b="1" i="1" dirty="0" smtClean="0">
                        <a:latin typeface="Cambria Math" panose="02040503050406030204" pitchFamily="18" charset="0"/>
                      </a:rPr>
                      <m:t>𝑨</m:t>
                    </m:r>
                    <m:d>
                      <m:dPr>
                        <m:ctrlPr>
                          <a:rPr lang="en-GB" i="1" dirty="0" smtClean="0">
                            <a:latin typeface="Cambria Math" panose="02040503050406030204" pitchFamily="18" charset="0"/>
                          </a:rPr>
                        </m:ctrlPr>
                      </m:dPr>
                      <m:e>
                        <m:r>
                          <a:rPr lang="en-US" b="1" i="1" dirty="0" smtClean="0">
                            <a:latin typeface="Cambria Math" panose="02040503050406030204" pitchFamily="18" charset="0"/>
                          </a:rPr>
                          <m:t>𝒏</m:t>
                        </m:r>
                        <m:r>
                          <a:rPr lang="en-US" b="1"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1" i="1" dirty="0" smtClean="0">
                                <a:latin typeface="Cambria Math" panose="02040503050406030204" pitchFamily="18" charset="0"/>
                              </a:rPr>
                              <m:t>𝑻</m:t>
                            </m:r>
                          </m:e>
                          <m:sub>
                            <m:r>
                              <a:rPr lang="en-US" b="1" i="1" dirty="0" smtClean="0">
                                <a:latin typeface="Cambria Math" panose="02040503050406030204" pitchFamily="18" charset="0"/>
                              </a:rPr>
                              <m:t>𝒓𝒊𝒈𝒉</m:t>
                            </m:r>
                            <m:r>
                              <a:rPr lang="en-GB" b="1" i="1" dirty="0" smtClean="0">
                                <a:latin typeface="Cambria Math" panose="02040503050406030204" pitchFamily="18" charset="0"/>
                              </a:rPr>
                              <m:t>𝒕</m:t>
                            </m:r>
                          </m:sub>
                        </m:sSub>
                        <m:r>
                          <a:rPr lang="en-US" b="1" i="1" dirty="0" smtClean="0">
                            <a:latin typeface="Cambria Math" panose="02040503050406030204" pitchFamily="18" charset="0"/>
                          </a:rPr>
                          <m:t>)</m:t>
                        </m:r>
                      </m:e>
                    </m:d>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GB" dirty="0"/>
                  <a:t> </a:t>
                </a:r>
              </a:p>
              <a:p>
                <a:pPr marL="361950" indent="0">
                  <a:buNone/>
                </a:pPr>
                <a:r>
                  <a:rPr lang="en-GB" dirty="0"/>
                  <a:t>for </a:t>
                </a:r>
                <a14:m>
                  <m:oMath xmlns:m="http://schemas.openxmlformats.org/officeDocument/2006/math">
                    <m:r>
                      <a:rPr lang="en-GB" b="1" i="1" dirty="0" smtClean="0">
                        <a:latin typeface="Cambria Math" panose="02040503050406030204" pitchFamily="18" charset="0"/>
                      </a:rPr>
                      <m:t>𝒏</m:t>
                    </m:r>
                    <m:d>
                      <m:dPr>
                        <m:ctrlPr>
                          <a:rPr lang="en-GB" i="1" dirty="0" smtClean="0">
                            <a:latin typeface="Cambria Math" panose="02040503050406030204" pitchFamily="18" charset="0"/>
                          </a:rPr>
                        </m:ctrlPr>
                      </m:dPr>
                      <m:e>
                        <m:r>
                          <a:rPr lang="en-GB" b="1" i="1" dirty="0" smtClean="0">
                            <a:latin typeface="Cambria Math" panose="02040503050406030204" pitchFamily="18" charset="0"/>
                          </a:rPr>
                          <m:t>𝑻</m:t>
                        </m:r>
                        <m:r>
                          <a:rPr lang="en-GB" b="1" i="1" dirty="0" smtClean="0">
                            <a:latin typeface="Cambria Math" panose="02040503050406030204" pitchFamily="18" charset="0"/>
                          </a:rPr>
                          <m:t> </m:t>
                        </m:r>
                      </m:e>
                    </m:d>
                    <m:r>
                      <a:rPr lang="en-GB" b="1" i="1" dirty="0" smtClean="0">
                        <a:latin typeface="Cambria Math" panose="02040503050406030204" pitchFamily="18" charset="0"/>
                      </a:rPr>
                      <m:t>&gt; </m:t>
                    </m:r>
                    <m:r>
                      <a:rPr lang="en-GB"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𝑨</m:t>
                    </m:r>
                    <m:d>
                      <m:dPr>
                        <m:ctrlPr>
                          <a:rPr lang="en-US" i="1" dirty="0" smtClean="0">
                            <a:latin typeface="Cambria Math" panose="02040503050406030204" pitchFamily="18" charset="0"/>
                          </a:rPr>
                        </m:ctrlPr>
                      </m:dPr>
                      <m:e>
                        <m:r>
                          <a:rPr lang="en-US" b="1" i="1" dirty="0" smtClean="0">
                            <a:latin typeface="Cambria Math" panose="02040503050406030204" pitchFamily="18" charset="0"/>
                          </a:rPr>
                          <m:t>𝟎</m:t>
                        </m:r>
                      </m:e>
                    </m:d>
                    <m:r>
                      <a:rPr lang="en-US" b="1" i="1" dirty="0" smtClean="0">
                        <a:latin typeface="Cambria Math" panose="02040503050406030204" pitchFamily="18" charset="0"/>
                      </a:rPr>
                      <m:t>=</m:t>
                    </m:r>
                    <m:r>
                      <a:rPr lang="en-US" b="1" i="1" dirty="0" smtClean="0">
                        <a:latin typeface="Cambria Math" panose="02040503050406030204" pitchFamily="18" charset="0"/>
                      </a:rPr>
                      <m:t>𝟎</m:t>
                    </m:r>
                  </m:oMath>
                </a14:m>
                <a:r>
                  <a:rPr lang="en-GB" dirty="0"/>
                  <a:t> ?</a:t>
                </a:r>
              </a:p>
              <a:p>
                <a:endParaRPr lang="en-US" dirty="0"/>
              </a:p>
            </p:txBody>
          </p:sp>
        </mc:Choice>
        <mc:Fallback>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609600" y="4114800"/>
                <a:ext cx="8458200" cy="2286000"/>
              </a:xfrm>
              <a:blipFill>
                <a:blip r:embed="rId3"/>
                <a:stretch>
                  <a:fillRect l="-865" t="-2400"/>
                </a:stretch>
              </a:blipFill>
            </p:spPr>
            <p:txBody>
              <a:bodyPr/>
              <a:lstStyle/>
              <a:p>
                <a:r>
                  <a:rPr lang="ar-EG">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18</a:t>
            </a:fld>
            <a:endParaRPr lang="en-US" altLang="ar-EG"/>
          </a:p>
        </p:txBody>
      </p:sp>
      <p:pic>
        <p:nvPicPr>
          <p:cNvPr id="8" name="Picture 7">
            <a:extLst>
              <a:ext uri="{FF2B5EF4-FFF2-40B4-BE49-F238E27FC236}">
                <a16:creationId xmlns:a16="http://schemas.microsoft.com/office/drawing/2014/main" id="{777B094E-2B65-3944-9245-8ED97F18397B}"/>
              </a:ext>
            </a:extLst>
          </p:cNvPr>
          <p:cNvPicPr>
            <a:picLocks noChangeAspect="1"/>
          </p:cNvPicPr>
          <p:nvPr/>
        </p:nvPicPr>
        <p:blipFill>
          <a:blip r:embed="rId4"/>
          <a:stretch>
            <a:fillRect/>
          </a:stretch>
        </p:blipFill>
        <p:spPr>
          <a:xfrm>
            <a:off x="1028700" y="1295400"/>
            <a:ext cx="7605416" cy="26670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AFB7B03-60E5-6A41-073A-763B0118E7C4}"/>
                  </a:ext>
                </a:extLst>
              </p14:cNvPr>
              <p14:cNvContentPartPr/>
              <p14:nvPr/>
            </p14:nvContentPartPr>
            <p14:xfrm>
              <a:off x="3884400" y="3402720"/>
              <a:ext cx="4635720" cy="1257840"/>
            </p14:xfrm>
          </p:contentPart>
        </mc:Choice>
        <mc:Fallback>
          <p:pic>
            <p:nvPicPr>
              <p:cNvPr id="6" name="Ink 5">
                <a:extLst>
                  <a:ext uri="{FF2B5EF4-FFF2-40B4-BE49-F238E27FC236}">
                    <a16:creationId xmlns:a16="http://schemas.microsoft.com/office/drawing/2014/main" id="{2AFB7B03-60E5-6A41-073A-763B0118E7C4}"/>
                  </a:ext>
                </a:extLst>
              </p:cNvPr>
              <p:cNvPicPr/>
              <p:nvPr/>
            </p:nvPicPr>
            <p:blipFill>
              <a:blip r:embed="rId6"/>
              <a:stretch>
                <a:fillRect/>
              </a:stretch>
            </p:blipFill>
            <p:spPr>
              <a:xfrm>
                <a:off x="3875040" y="3393360"/>
                <a:ext cx="4654440" cy="1276560"/>
              </a:xfrm>
              <a:prstGeom prst="rect">
                <a:avLst/>
              </a:prstGeom>
            </p:spPr>
          </p:pic>
        </mc:Fallback>
      </mc:AlternateContent>
    </p:spTree>
    <p:extLst>
      <p:ext uri="{BB962C8B-B14F-4D97-AF65-F5344CB8AC3E}">
        <p14:creationId xmlns:p14="http://schemas.microsoft.com/office/powerpoint/2010/main" val="222973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Binary Tree Traversals</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1219200"/>
            <a:ext cx="8458200" cy="514350"/>
          </a:xfrm>
        </p:spPr>
        <p:txBody>
          <a:bodyPr/>
          <a:lstStyle/>
          <a:p>
            <a:r>
              <a:rPr lang="en-GB" dirty="0"/>
              <a:t>Actually, the basic function is the comparison 𝑇 = ∅</a:t>
            </a:r>
            <a:endParaRPr lang="en-US"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19</a:t>
            </a:fld>
            <a:endParaRPr lang="en-US" altLang="ar-EG"/>
          </a:p>
        </p:txBody>
      </p:sp>
      <p:pic>
        <p:nvPicPr>
          <p:cNvPr id="7" name="Picture 6">
            <a:extLst>
              <a:ext uri="{FF2B5EF4-FFF2-40B4-BE49-F238E27FC236}">
                <a16:creationId xmlns:a16="http://schemas.microsoft.com/office/drawing/2014/main" id="{6D502D76-8DFD-99E8-DFA9-2D53F62AAE12}"/>
              </a:ext>
            </a:extLst>
          </p:cNvPr>
          <p:cNvPicPr>
            <a:picLocks noChangeAspect="1"/>
          </p:cNvPicPr>
          <p:nvPr/>
        </p:nvPicPr>
        <p:blipFill>
          <a:blip r:embed="rId3"/>
          <a:stretch>
            <a:fillRect/>
          </a:stretch>
        </p:blipFill>
        <p:spPr>
          <a:xfrm>
            <a:off x="609600" y="1828800"/>
            <a:ext cx="8296275" cy="360045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321E5308-2E0F-3ADD-A980-6A144AED2213}"/>
                  </a:ext>
                </a:extLst>
              </p:cNvPr>
              <p:cNvSpPr txBox="1">
                <a:spLocks/>
              </p:cNvSpPr>
              <p:nvPr/>
            </p:nvSpPr>
            <p:spPr bwMode="auto">
              <a:xfrm>
                <a:off x="609600" y="5505450"/>
                <a:ext cx="8458200" cy="89535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GB" b="1" i="1" dirty="0" smtClean="0">
                        <a:latin typeface="Cambria Math" panose="02040503050406030204" pitchFamily="18" charset="0"/>
                      </a:rPr>
                      <m:t>𝑪</m:t>
                    </m:r>
                    <m:r>
                      <a:rPr lang="en-GB" b="1" i="1" dirty="0" smtClean="0">
                        <a:latin typeface="Cambria Math" panose="02040503050406030204" pitchFamily="18" charset="0"/>
                      </a:rPr>
                      <m:t>(</m:t>
                    </m:r>
                    <m:r>
                      <a:rPr lang="en-GB" b="1" i="1" dirty="0" smtClean="0">
                        <a:latin typeface="Cambria Math" panose="02040503050406030204" pitchFamily="18" charset="0"/>
                      </a:rPr>
                      <m:t>𝒏</m:t>
                    </m:r>
                    <m:r>
                      <a:rPr lang="en-GB" b="1" i="1" dirty="0" smtClean="0">
                        <a:latin typeface="Cambria Math" panose="02040503050406030204" pitchFamily="18" charset="0"/>
                      </a:rPr>
                      <m:t>)=</m:t>
                    </m:r>
                    <m:r>
                      <a:rPr lang="en-GB" b="1" i="1" dirty="0" smtClean="0">
                        <a:latin typeface="Cambria Math" panose="02040503050406030204" pitchFamily="18" charset="0"/>
                      </a:rPr>
                      <m:t>𝟐</m:t>
                    </m:r>
                    <m:r>
                      <a:rPr lang="en-GB" b="1" i="1" dirty="0" smtClean="0">
                        <a:latin typeface="Cambria Math" panose="02040503050406030204" pitchFamily="18" charset="0"/>
                      </a:rPr>
                      <m:t>𝒏</m:t>
                    </m:r>
                    <m:r>
                      <a:rPr lang="en-GB" b="1" i="1" dirty="0" smtClean="0">
                        <a:latin typeface="Cambria Math" panose="02040503050406030204" pitchFamily="18" charset="0"/>
                      </a:rPr>
                      <m:t>+</m:t>
                    </m:r>
                    <m:r>
                      <a:rPr lang="en-GB" b="1" i="1" dirty="0" smtClean="0">
                        <a:latin typeface="Cambria Math" panose="02040503050406030204" pitchFamily="18" charset="0"/>
                      </a:rPr>
                      <m:t>𝟏</m:t>
                    </m:r>
                  </m:oMath>
                </a14:m>
                <a:endParaRPr lang="en-GB" dirty="0"/>
              </a:p>
              <a:p>
                <a14:m>
                  <m:oMath xmlns:m="http://schemas.openxmlformats.org/officeDocument/2006/math">
                    <m:r>
                      <a:rPr lang="en-GB" b="1" i="1" dirty="0" smtClean="0">
                        <a:latin typeface="Cambria Math" panose="02040503050406030204" pitchFamily="18" charset="0"/>
                      </a:rPr>
                      <m:t>𝑨</m:t>
                    </m:r>
                    <m:r>
                      <a:rPr lang="en-GB" b="1" i="1" dirty="0" smtClean="0">
                        <a:latin typeface="Cambria Math" panose="02040503050406030204" pitchFamily="18" charset="0"/>
                      </a:rPr>
                      <m:t>(</m:t>
                    </m:r>
                    <m:r>
                      <a:rPr lang="en-GB" b="1" i="1" dirty="0" smtClean="0">
                        <a:latin typeface="Cambria Math" panose="02040503050406030204" pitchFamily="18" charset="0"/>
                      </a:rPr>
                      <m:t>𝒏</m:t>
                    </m:r>
                    <m:r>
                      <a:rPr lang="en-GB" b="1" i="1" dirty="0" smtClean="0">
                        <a:latin typeface="Cambria Math" panose="02040503050406030204" pitchFamily="18" charset="0"/>
                      </a:rPr>
                      <m:t>)=</m:t>
                    </m:r>
                    <m:r>
                      <a:rPr lang="en-GB" b="1" i="1" dirty="0" smtClean="0">
                        <a:latin typeface="Cambria Math" panose="02040503050406030204" pitchFamily="18" charset="0"/>
                      </a:rPr>
                      <m:t>𝒏</m:t>
                    </m:r>
                  </m:oMath>
                </a14:m>
                <a:endParaRPr lang="en-US" dirty="0"/>
              </a:p>
            </p:txBody>
          </p:sp>
        </mc:Choice>
        <mc:Fallback xmlns="">
          <p:sp>
            <p:nvSpPr>
              <p:cNvPr id="9" name="Content Placeholder 2">
                <a:extLst>
                  <a:ext uri="{FF2B5EF4-FFF2-40B4-BE49-F238E27FC236}">
                    <a16:creationId xmlns:a16="http://schemas.microsoft.com/office/drawing/2014/main" id="{321E5308-2E0F-3ADD-A980-6A144AED2213}"/>
                  </a:ext>
                </a:extLst>
              </p:cNvPr>
              <p:cNvSpPr txBox="1">
                <a:spLocks noRot="1" noChangeAspect="1" noMove="1" noResize="1" noEditPoints="1" noAdjustHandles="1" noChangeArrowheads="1" noChangeShapeType="1" noTextEdit="1"/>
              </p:cNvSpPr>
              <p:nvPr/>
            </p:nvSpPr>
            <p:spPr bwMode="auto">
              <a:xfrm>
                <a:off x="609600" y="5505450"/>
                <a:ext cx="8458200" cy="895350"/>
              </a:xfrm>
              <a:prstGeom prst="rect">
                <a:avLst/>
              </a:prstGeom>
              <a:blipFill>
                <a:blip r:embed="rId4"/>
                <a:stretch>
                  <a:fillRect l="-865" b="-1496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300774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EC3F-D796-567F-359D-372F02BD0C2C}"/>
              </a:ext>
            </a:extLst>
          </p:cNvPr>
          <p:cNvSpPr>
            <a:spLocks noGrp="1"/>
          </p:cNvSpPr>
          <p:nvPr>
            <p:ph type="title"/>
          </p:nvPr>
        </p:nvSpPr>
        <p:spPr/>
        <p:txBody>
          <a:bodyPr/>
          <a:lstStyle/>
          <a:p>
            <a:r>
              <a:rPr lang="en-US" dirty="0"/>
              <a:t>Introduction</a:t>
            </a:r>
            <a:endParaRPr lang="en-GB" dirty="0"/>
          </a:p>
        </p:txBody>
      </p:sp>
      <p:sp>
        <p:nvSpPr>
          <p:cNvPr id="4" name="Footer Placeholder 3">
            <a:extLst>
              <a:ext uri="{FF2B5EF4-FFF2-40B4-BE49-F238E27FC236}">
                <a16:creationId xmlns:a16="http://schemas.microsoft.com/office/drawing/2014/main" id="{38CFA5A7-8169-562A-32FA-6BA4786C7685}"/>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53011FFF-81F4-3600-0D71-0620249920CF}"/>
              </a:ext>
            </a:extLst>
          </p:cNvPr>
          <p:cNvSpPr>
            <a:spLocks noGrp="1"/>
          </p:cNvSpPr>
          <p:nvPr>
            <p:ph type="sldNum" sz="quarter" idx="12"/>
          </p:nvPr>
        </p:nvSpPr>
        <p:spPr/>
        <p:txBody>
          <a:bodyPr/>
          <a:lstStyle/>
          <a:p>
            <a:fld id="{C3C8BB45-2FA6-422A-A283-7A6862F4A448}" type="slidenum">
              <a:rPr lang="en-US" altLang="ar-EG" smtClean="0"/>
              <a:pPr/>
              <a:t>2</a:t>
            </a:fld>
            <a:endParaRPr lang="en-US" altLang="ar-EG"/>
          </a:p>
        </p:txBody>
      </p:sp>
      <p:pic>
        <p:nvPicPr>
          <p:cNvPr id="7" name="Picture 6">
            <a:extLst>
              <a:ext uri="{FF2B5EF4-FFF2-40B4-BE49-F238E27FC236}">
                <a16:creationId xmlns:a16="http://schemas.microsoft.com/office/drawing/2014/main" id="{14A7C87A-CAAB-0904-282F-44BEF6B7F986}"/>
              </a:ext>
            </a:extLst>
          </p:cNvPr>
          <p:cNvPicPr>
            <a:picLocks noChangeAspect="1"/>
          </p:cNvPicPr>
          <p:nvPr/>
        </p:nvPicPr>
        <p:blipFill>
          <a:blip r:embed="rId3"/>
          <a:stretch>
            <a:fillRect/>
          </a:stretch>
        </p:blipFill>
        <p:spPr>
          <a:xfrm>
            <a:off x="2057400" y="1219200"/>
            <a:ext cx="5181601" cy="5210175"/>
          </a:xfrm>
          <a:prstGeom prst="rect">
            <a:avLst/>
          </a:prstGeom>
        </p:spPr>
      </p:pic>
    </p:spTree>
    <p:extLst>
      <p:ext uri="{BB962C8B-B14F-4D97-AF65-F5344CB8AC3E}">
        <p14:creationId xmlns:p14="http://schemas.microsoft.com/office/powerpoint/2010/main" val="265173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Binary Tree Traversals</a:t>
            </a:r>
          </a:p>
        </p:txBody>
      </p:sp>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1219200"/>
            <a:ext cx="8458200" cy="1752600"/>
          </a:xfrm>
        </p:spPr>
        <p:txBody>
          <a:bodyPr/>
          <a:lstStyle/>
          <a:p>
            <a:r>
              <a:rPr lang="en-GB" dirty="0"/>
              <a:t>Binary tree traversals.</a:t>
            </a:r>
          </a:p>
          <a:p>
            <a:pPr lvl="1"/>
            <a:r>
              <a:rPr lang="en-GB" sz="2400" dirty="0" err="1"/>
              <a:t>Preorder</a:t>
            </a:r>
            <a:r>
              <a:rPr lang="en-GB" sz="2400" dirty="0"/>
              <a:t> (root - left - right)</a:t>
            </a:r>
          </a:p>
          <a:p>
            <a:pPr lvl="1"/>
            <a:r>
              <a:rPr lang="en-GB" sz="2400" dirty="0" err="1"/>
              <a:t>Inorder</a:t>
            </a:r>
            <a:r>
              <a:rPr lang="en-GB" sz="2400" dirty="0"/>
              <a:t> (left - root - right)</a:t>
            </a:r>
          </a:p>
          <a:p>
            <a:pPr lvl="1"/>
            <a:r>
              <a:rPr lang="en-GB" sz="2400" dirty="0" err="1"/>
              <a:t>Postorder</a:t>
            </a:r>
            <a:r>
              <a:rPr lang="en-GB" sz="2400" dirty="0"/>
              <a:t> (left - right - root)</a:t>
            </a:r>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20</a:t>
            </a:fld>
            <a:endParaRPr lang="en-US" altLang="ar-EG"/>
          </a:p>
        </p:txBody>
      </p:sp>
      <p:pic>
        <p:nvPicPr>
          <p:cNvPr id="8" name="Picture 7">
            <a:extLst>
              <a:ext uri="{FF2B5EF4-FFF2-40B4-BE49-F238E27FC236}">
                <a16:creationId xmlns:a16="http://schemas.microsoft.com/office/drawing/2014/main" id="{D5EDE11D-DDD8-0B0F-B38E-A7077B602F55}"/>
              </a:ext>
            </a:extLst>
          </p:cNvPr>
          <p:cNvPicPr>
            <a:picLocks noChangeAspect="1"/>
          </p:cNvPicPr>
          <p:nvPr/>
        </p:nvPicPr>
        <p:blipFill>
          <a:blip r:embed="rId3"/>
          <a:stretch>
            <a:fillRect/>
          </a:stretch>
        </p:blipFill>
        <p:spPr>
          <a:xfrm>
            <a:off x="1066800" y="3048000"/>
            <a:ext cx="7552700" cy="3286125"/>
          </a:xfrm>
          <a:prstGeom prst="rect">
            <a:avLst/>
          </a:prstGeom>
        </p:spPr>
      </p:pic>
    </p:spTree>
    <p:extLst>
      <p:ext uri="{BB962C8B-B14F-4D97-AF65-F5344CB8AC3E}">
        <p14:creationId xmlns:p14="http://schemas.microsoft.com/office/powerpoint/2010/main" val="283590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Multiplication of Large Integers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1219200"/>
                <a:ext cx="8458200" cy="5181600"/>
              </a:xfrm>
            </p:spPr>
            <p:txBody>
              <a:bodyPr/>
              <a:lstStyle/>
              <a:p>
                <a:r>
                  <a:rPr lang="en-GB" dirty="0"/>
                  <a:t>Some applications, like modern cryptography, require manipulation of integers that are over 100 decimal digits long.</a:t>
                </a:r>
              </a:p>
              <a:p>
                <a:endParaRPr lang="en-GB" dirty="0"/>
              </a:p>
              <a:p>
                <a:r>
                  <a:rPr lang="en-GB" dirty="0"/>
                  <a:t>The pen-and-pencil algorithm for multiplying two n-digit integers, needs </a:t>
                </a:r>
                <a14:m>
                  <m:oMath xmlns:m="http://schemas.openxmlformats.org/officeDocument/2006/math">
                    <m:sSup>
                      <m:sSupPr>
                        <m:ctrlPr>
                          <a:rPr lang="en-GB" i="1" dirty="0" smtClean="0">
                            <a:latin typeface="Cambria Math" panose="02040503050406030204" pitchFamily="18" charset="0"/>
                          </a:rPr>
                        </m:ctrlPr>
                      </m:sSupPr>
                      <m:e>
                        <m:r>
                          <a:rPr lang="en-US" b="1" i="1" dirty="0" smtClean="0">
                            <a:latin typeface="Cambria Math" panose="02040503050406030204" pitchFamily="18" charset="0"/>
                          </a:rPr>
                          <m:t>𝒏</m:t>
                        </m:r>
                      </m:e>
                      <m:sup>
                        <m:r>
                          <a:rPr lang="en-US" b="1" i="1" dirty="0" smtClean="0">
                            <a:latin typeface="Cambria Math" panose="02040503050406030204" pitchFamily="18" charset="0"/>
                          </a:rPr>
                          <m:t>𝟐</m:t>
                        </m:r>
                      </m:sup>
                    </m:sSup>
                  </m:oMath>
                </a14:m>
                <a:r>
                  <a:rPr lang="en-GB" dirty="0"/>
                  <a:t> digit multiplications.</a:t>
                </a:r>
              </a:p>
              <a:p>
                <a:endParaRPr lang="en-GB" dirty="0"/>
              </a:p>
              <a:p>
                <a14:m>
                  <m:oMath xmlns:m="http://schemas.openxmlformats.org/officeDocument/2006/math">
                    <m:r>
                      <a:rPr lang="en-GB" b="1" i="1" dirty="0" smtClean="0">
                        <a:latin typeface="Cambria Math" panose="02040503050406030204" pitchFamily="18" charset="0"/>
                      </a:rPr>
                      <m:t>𝟐𝟑</m:t>
                    </m:r>
                    <m:r>
                      <a:rPr lang="en-US" b="1" i="1" dirty="0" smtClean="0">
                        <a:latin typeface="Cambria Math" panose="02040503050406030204" pitchFamily="18" charset="0"/>
                      </a:rPr>
                      <m:t>∗</m:t>
                    </m:r>
                    <m:r>
                      <a:rPr lang="en-US" b="1" i="1" dirty="0" smtClean="0">
                        <a:latin typeface="Cambria Math" panose="02040503050406030204" pitchFamily="18" charset="0"/>
                      </a:rPr>
                      <m:t>𝟏𝟒</m:t>
                    </m:r>
                    <m:r>
                      <a:rPr lang="en-GB" b="1" i="1" dirty="0" smtClean="0">
                        <a:latin typeface="Cambria Math" panose="02040503050406030204" pitchFamily="18" charset="0"/>
                      </a:rPr>
                      <m:t> =</m:t>
                    </m:r>
                    <m:d>
                      <m:dPr>
                        <m:ctrlPr>
                          <a:rPr lang="en-US" i="1" dirty="0" smtClean="0">
                            <a:latin typeface="Cambria Math" panose="02040503050406030204" pitchFamily="18" charset="0"/>
                          </a:rPr>
                        </m:ctrlPr>
                      </m:dPr>
                      <m:e>
                        <m:r>
                          <a:rPr lang="en-GB" b="1" i="1" dirty="0" smtClean="0">
                            <a:latin typeface="Cambria Math" panose="02040503050406030204" pitchFamily="18" charset="0"/>
                          </a:rPr>
                          <m:t>𝟐</m:t>
                        </m:r>
                        <m:r>
                          <a:rPr lang="en-GB" b="1"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𝟏</m:t>
                            </m:r>
                          </m:sup>
                        </m:sSup>
                        <m:r>
                          <a:rPr lang="en-GB" b="1" i="1" dirty="0" smtClean="0">
                            <a:latin typeface="Cambria Math" panose="02040503050406030204" pitchFamily="18" charset="0"/>
                          </a:rPr>
                          <m:t> + </m:t>
                        </m:r>
                        <m:r>
                          <a:rPr lang="en-GB" b="1" i="1" dirty="0" smtClean="0">
                            <a:latin typeface="Cambria Math" panose="02040503050406030204" pitchFamily="18" charset="0"/>
                          </a:rPr>
                          <m:t>𝟑</m:t>
                        </m:r>
                        <m:r>
                          <a:rPr lang="en-GB" b="1"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𝟎</m:t>
                            </m:r>
                          </m:sup>
                        </m:sSup>
                      </m:e>
                    </m:d>
                    <m:r>
                      <a:rPr lang="en-US" b="1" i="1" dirty="0" smtClean="0">
                        <a:latin typeface="Cambria Math" panose="02040503050406030204" pitchFamily="18" charset="0"/>
                      </a:rPr>
                      <m:t>∗</m:t>
                    </m:r>
                    <m:d>
                      <m:dPr>
                        <m:ctrlPr>
                          <a:rPr lang="en-US" i="1" dirty="0" smtClean="0">
                            <a:latin typeface="Cambria Math" panose="02040503050406030204" pitchFamily="18" charset="0"/>
                          </a:rPr>
                        </m:ctrlPr>
                      </m:dPr>
                      <m:e>
                        <m:r>
                          <a:rPr lang="en-GB" b="1" i="1" dirty="0" smtClean="0">
                            <a:latin typeface="Cambria Math" panose="02040503050406030204" pitchFamily="18" charset="0"/>
                          </a:rPr>
                          <m:t>𝟏</m:t>
                        </m:r>
                        <m:r>
                          <a:rPr lang="en-GB" b="1"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𝟏</m:t>
                            </m:r>
                          </m:sup>
                        </m:sSup>
                        <m:r>
                          <a:rPr lang="en-GB" b="1" i="1" dirty="0" smtClean="0">
                            <a:latin typeface="Cambria Math" panose="02040503050406030204" pitchFamily="18" charset="0"/>
                          </a:rPr>
                          <m:t> + </m:t>
                        </m:r>
                        <m:r>
                          <a:rPr lang="en-GB" b="1" i="1" dirty="0" smtClean="0">
                            <a:latin typeface="Cambria Math" panose="02040503050406030204" pitchFamily="18" charset="0"/>
                          </a:rPr>
                          <m:t>𝟒</m:t>
                        </m:r>
                        <m:r>
                          <a:rPr lang="en-GB" b="1" i="1" dirty="0" smtClean="0">
                            <a:latin typeface="Cambria Math" panose="02040503050406030204" pitchFamily="18" charset="0"/>
                          </a:rPr>
                          <m:t> . </m:t>
                        </m:r>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𝟎</m:t>
                            </m:r>
                          </m:sup>
                        </m:sSup>
                      </m:e>
                    </m:d>
                    <m:r>
                      <a:rPr lang="en-US" b="1"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𝟏</m:t>
                        </m:r>
                      </m:e>
                    </m:d>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𝟐</m:t>
                        </m:r>
                      </m:sup>
                    </m:sSup>
                    <m:r>
                      <a:rPr lang="en-US" b="1"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𝟏</m:t>
                        </m:r>
                      </m:e>
                    </m:d>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𝟏</m:t>
                        </m:r>
                      </m:sup>
                    </m:s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𝟒</m:t>
                    </m:r>
                    <m:r>
                      <a:rPr lang="en-US" b="1" i="1" smtClean="0">
                        <a:latin typeface="Cambria Math" panose="02040503050406030204" pitchFamily="18" charset="0"/>
                      </a:rPr>
                      <m:t>)</m:t>
                    </m:r>
                    <m:sSup>
                      <m:sSupPr>
                        <m:ctrlPr>
                          <a:rPr lang="en-GB"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𝟎</m:t>
                        </m:r>
                      </m:sup>
                    </m:sSup>
                  </m:oMath>
                </a14:m>
                <a:endParaRPr lang="en-GB" dirty="0"/>
              </a:p>
              <a:p>
                <a:endParaRPr lang="en-GB" dirty="0"/>
              </a:p>
              <a:p>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𝟑</m:t>
                        </m:r>
                      </m:e>
                    </m:d>
                    <m:r>
                      <a:rPr lang="en-US" b="1"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𝟏</m:t>
                        </m:r>
                      </m:e>
                    </m:d>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𝟒</m:t>
                    </m:r>
                  </m:oMath>
                </a14:m>
                <a:endParaRPr lang="en-GB" dirty="0"/>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609600" y="1219200"/>
                <a:ext cx="8458200" cy="5181600"/>
              </a:xfrm>
              <a:blipFill>
                <a:blip r:embed="rId3"/>
                <a:stretch>
                  <a:fillRect l="-865" t="-10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21</a:t>
            </a:fld>
            <a:endParaRPr lang="en-US" altLang="ar-EG"/>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3C11117F-EC07-FE90-9BB1-D4C933BC244F}"/>
                  </a:ext>
                </a:extLst>
              </p14:cNvPr>
              <p14:cNvContentPartPr/>
              <p14:nvPr/>
            </p14:nvContentPartPr>
            <p14:xfrm>
              <a:off x="1331280" y="3471480"/>
              <a:ext cx="7713000" cy="3188160"/>
            </p14:xfrm>
          </p:contentPart>
        </mc:Choice>
        <mc:Fallback>
          <p:pic>
            <p:nvPicPr>
              <p:cNvPr id="6" name="Ink 5">
                <a:extLst>
                  <a:ext uri="{FF2B5EF4-FFF2-40B4-BE49-F238E27FC236}">
                    <a16:creationId xmlns:a16="http://schemas.microsoft.com/office/drawing/2014/main" id="{3C11117F-EC07-FE90-9BB1-D4C933BC244F}"/>
                  </a:ext>
                </a:extLst>
              </p:cNvPr>
              <p:cNvPicPr/>
              <p:nvPr/>
            </p:nvPicPr>
            <p:blipFill>
              <a:blip r:embed="rId5"/>
              <a:stretch>
                <a:fillRect/>
              </a:stretch>
            </p:blipFill>
            <p:spPr>
              <a:xfrm>
                <a:off x="1321920" y="3462120"/>
                <a:ext cx="7731720" cy="3206880"/>
              </a:xfrm>
              <a:prstGeom prst="rect">
                <a:avLst/>
              </a:prstGeom>
            </p:spPr>
          </p:pic>
        </mc:Fallback>
      </mc:AlternateContent>
    </p:spTree>
    <p:extLst>
      <p:ext uri="{BB962C8B-B14F-4D97-AF65-F5344CB8AC3E}">
        <p14:creationId xmlns:p14="http://schemas.microsoft.com/office/powerpoint/2010/main" val="54954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Multiplication of Large Integers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609600" y="1219200"/>
                <a:ext cx="8458200" cy="5181600"/>
              </a:xfrm>
            </p:spPr>
            <p:txBody>
              <a:bodyPr/>
              <a:lstStyle/>
              <a:p>
                <a:pPr>
                  <a:buFont typeface="Wingdings" panose="05000000000000000000" pitchFamily="2" charset="2"/>
                  <a:buChar char="q"/>
                </a:pPr>
                <a:r>
                  <a:rPr lang="en-US" dirty="0"/>
                  <a:t>In general, </a:t>
                </a:r>
                <a:r>
                  <a:rPr lang="en-GB" dirty="0"/>
                  <a:t>for </a:t>
                </a:r>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oMath>
                </a14:m>
                <a:r>
                  <a:rPr lang="en-GB" dirty="0"/>
                  <a:t> and </a:t>
                </a:r>
                <a14:m>
                  <m:oMath xmlns:m="http://schemas.openxmlformats.org/officeDocument/2006/math">
                    <m:r>
                      <a:rPr lang="en-US" b="0" i="1" dirty="0" smtClean="0">
                        <a:latin typeface="Cambria Math" panose="02040503050406030204" pitchFamily="18" charset="0"/>
                      </a:rPr>
                      <m:t>𝑏</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a:t>
                </a:r>
              </a:p>
              <a:p>
                <a:pPr marL="228600" indent="0">
                  <a:buNone/>
                </a:pP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oMath>
                </a14:m>
                <a:r>
                  <a:rPr lang="en-GB" dirty="0"/>
                  <a:t>, where,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e>
                    </m:d>
                  </m:oMath>
                </a14:m>
                <a:endParaRPr lang="en-GB" dirty="0"/>
              </a:p>
              <a:p>
                <a:pPr marL="228600" indent="0">
                  <a:buNone/>
                </a:pPr>
                <a:endParaRPr lang="en-GB" dirty="0"/>
              </a:p>
              <a:p>
                <a:pPr>
                  <a:buFont typeface="Wingdings" panose="05000000000000000000" pitchFamily="2" charset="2"/>
                  <a:buChar char="q"/>
                </a:pPr>
                <a:r>
                  <a:rPr lang="en-GB" dirty="0"/>
                  <a:t>The same applies for </a:t>
                </a:r>
                <a:r>
                  <a:rPr lang="en-US" dirty="0"/>
                  <a:t>two n-digit integers a and b where n is a positive even number. </a:t>
                </a:r>
              </a:p>
              <a:p>
                <a:pPr indent="0">
                  <a:buNone/>
                </a:pP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2</m:t>
                        </m:r>
                      </m:sup>
                    </m:sSup>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oMath>
                </a14:m>
                <a:r>
                  <a:rPr lang="en-GB" dirty="0"/>
                  <a:t>, where,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0</m:t>
                            </m:r>
                          </m:sub>
                        </m:sSub>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e>
                    </m:d>
                  </m:oMath>
                </a14:m>
                <a:endParaRPr lang="en-GB" dirty="0"/>
              </a:p>
              <a:p>
                <a:pPr indent="0">
                  <a:buNone/>
                </a:pPr>
                <a:endParaRPr lang="en-GB" dirty="0"/>
              </a:p>
              <a:p>
                <a:pPr>
                  <a:buFont typeface="Wingdings" panose="05000000000000000000" pitchFamily="2" charset="2"/>
                  <a:buChar char="q"/>
                </a:pPr>
                <a14:m>
                  <m:oMath xmlns:m="http://schemas.openxmlformats.org/officeDocument/2006/math">
                    <m:r>
                      <a:rPr lang="pt-BR" i="1" dirty="0" smtClean="0">
                        <a:latin typeface="Cambria Math" panose="02040503050406030204" pitchFamily="18" charset="0"/>
                      </a:rPr>
                      <m:t>𝑀</m:t>
                    </m:r>
                    <m:d>
                      <m:dPr>
                        <m:ctrlPr>
                          <a:rPr lang="pt-BR" i="1" dirty="0" smtClean="0">
                            <a:latin typeface="Cambria Math" panose="02040503050406030204" pitchFamily="18" charset="0"/>
                          </a:rPr>
                        </m:ctrlPr>
                      </m:dPr>
                      <m:e>
                        <m:r>
                          <a:rPr lang="pt-BR" i="1" dirty="0" smtClean="0">
                            <a:latin typeface="Cambria Math" panose="02040503050406030204" pitchFamily="18" charset="0"/>
                          </a:rPr>
                          <m:t>𝑛</m:t>
                        </m:r>
                      </m:e>
                    </m:d>
                    <m:r>
                      <a:rPr lang="pt-BR"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pt-BR" i="1" dirty="0" smtClean="0">
                            <a:latin typeface="Cambria Math" panose="02040503050406030204" pitchFamily="18" charset="0"/>
                          </a:rPr>
                          <m:t>3</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2</m:t>
                            </m:r>
                          </m:sub>
                        </m:sSub>
                        <m:r>
                          <a:rPr lang="pt-BR" i="1" dirty="0" smtClean="0">
                            <a:latin typeface="Cambria Math" panose="02040503050406030204" pitchFamily="18" charset="0"/>
                          </a:rPr>
                          <m:t> </m:t>
                        </m:r>
                        <m:r>
                          <a:rPr lang="pt-BR" i="1" dirty="0" smtClean="0">
                            <a:latin typeface="Cambria Math" panose="02040503050406030204" pitchFamily="18" charset="0"/>
                          </a:rPr>
                          <m:t>𝑛</m:t>
                        </m:r>
                      </m:sup>
                    </m:sSup>
                    <m:r>
                      <a:rPr lang="pt-BR"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sSub>
                          <m:sSubPr>
                            <m:ctrlPr>
                              <a:rPr lang="pt-BR" i="1" dirty="0" smtClean="0">
                                <a:latin typeface="Cambria Math" panose="02040503050406030204" pitchFamily="18" charset="0"/>
                              </a:rPr>
                            </m:ctrlPr>
                          </m:sSubPr>
                          <m:e>
                            <m:r>
                              <m:rPr>
                                <m:sty m:val="p"/>
                              </m:rPr>
                              <a:rPr lang="pt-BR" i="1" dirty="0" smtClean="0">
                                <a:latin typeface="Cambria Math" panose="02040503050406030204" pitchFamily="18" charset="0"/>
                              </a:rPr>
                              <m:t>log</m:t>
                            </m:r>
                          </m:e>
                          <m:sub>
                            <m:r>
                              <a:rPr lang="en-US" b="0" i="1" dirty="0" smtClean="0">
                                <a:latin typeface="Cambria Math" panose="02040503050406030204" pitchFamily="18" charset="0"/>
                              </a:rPr>
                              <m:t>2</m:t>
                            </m:r>
                          </m:sub>
                        </m:sSub>
                        <m:r>
                          <a:rPr lang="pt-BR" i="1" dirty="0" smtClean="0">
                            <a:latin typeface="Cambria Math" panose="02040503050406030204" pitchFamily="18" charset="0"/>
                          </a:rPr>
                          <m:t> </m:t>
                        </m:r>
                        <m:r>
                          <a:rPr lang="en-US" b="0" i="1" dirty="0" smtClean="0">
                            <a:latin typeface="Cambria Math" panose="02040503050406030204" pitchFamily="18" charset="0"/>
                          </a:rPr>
                          <m:t>3</m:t>
                        </m:r>
                      </m:sup>
                    </m:sSup>
                    <m:r>
                      <a:rPr lang="pt-BR"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585</m:t>
                        </m:r>
                      </m:sup>
                    </m:sSup>
                  </m:oMath>
                </a14:m>
                <a:endParaRPr lang="en-GB" dirty="0"/>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609600" y="1219200"/>
                <a:ext cx="8458200" cy="5181600"/>
              </a:xfrm>
              <a:blipFill>
                <a:blip r:embed="rId3"/>
                <a:stretch>
                  <a:fillRect l="-504" t="-10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22</a:t>
            </a:fld>
            <a:endParaRPr lang="en-US" altLang="ar-EG"/>
          </a:p>
        </p:txBody>
      </p:sp>
    </p:spTree>
    <p:extLst>
      <p:ext uri="{BB962C8B-B14F-4D97-AF65-F5344CB8AC3E}">
        <p14:creationId xmlns:p14="http://schemas.microsoft.com/office/powerpoint/2010/main" val="69526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Multiplication of Large Integers</a:t>
            </a:r>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23</a:t>
            </a:fld>
            <a:endParaRPr lang="en-US" altLang="ar-EG"/>
          </a:p>
        </p:txBody>
      </p:sp>
      <p:pic>
        <p:nvPicPr>
          <p:cNvPr id="10" name="Picture 9">
            <a:extLst>
              <a:ext uri="{FF2B5EF4-FFF2-40B4-BE49-F238E27FC236}">
                <a16:creationId xmlns:a16="http://schemas.microsoft.com/office/drawing/2014/main" id="{9FE8EE03-DAEF-D0CD-A968-4C1C5E48AF93}"/>
              </a:ext>
            </a:extLst>
          </p:cNvPr>
          <p:cNvPicPr>
            <a:picLocks noChangeAspect="1"/>
          </p:cNvPicPr>
          <p:nvPr/>
        </p:nvPicPr>
        <p:blipFill>
          <a:blip r:embed="rId3"/>
          <a:stretch>
            <a:fillRect/>
          </a:stretch>
        </p:blipFill>
        <p:spPr>
          <a:xfrm>
            <a:off x="699976" y="1168400"/>
            <a:ext cx="7018087" cy="5257800"/>
          </a:xfrm>
          <a:prstGeom prst="rect">
            <a:avLst/>
          </a:prstGeom>
        </p:spPr>
      </p:pic>
    </p:spTree>
    <p:extLst>
      <p:ext uri="{BB962C8B-B14F-4D97-AF65-F5344CB8AC3E}">
        <p14:creationId xmlns:p14="http://schemas.microsoft.com/office/powerpoint/2010/main" val="129074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Multiplication of Large Integers</a:t>
            </a:r>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24</a:t>
            </a:fld>
            <a:endParaRPr lang="en-US" altLang="ar-EG"/>
          </a:p>
        </p:txBody>
      </p:sp>
      <p:pic>
        <p:nvPicPr>
          <p:cNvPr id="6" name="Picture 5">
            <a:extLst>
              <a:ext uri="{FF2B5EF4-FFF2-40B4-BE49-F238E27FC236}">
                <a16:creationId xmlns:a16="http://schemas.microsoft.com/office/drawing/2014/main" id="{9F1B8B08-1A74-F9D4-7FF1-AB01AFC4C315}"/>
              </a:ext>
            </a:extLst>
          </p:cNvPr>
          <p:cNvPicPr>
            <a:picLocks noChangeAspect="1"/>
          </p:cNvPicPr>
          <p:nvPr/>
        </p:nvPicPr>
        <p:blipFill>
          <a:blip r:embed="rId3"/>
          <a:stretch>
            <a:fillRect/>
          </a:stretch>
        </p:blipFill>
        <p:spPr>
          <a:xfrm>
            <a:off x="660400" y="1300737"/>
            <a:ext cx="8382000" cy="5103962"/>
          </a:xfrm>
          <a:prstGeom prst="rect">
            <a:avLst/>
          </a:prstGeom>
        </p:spPr>
      </p:pic>
    </p:spTree>
    <p:extLst>
      <p:ext uri="{BB962C8B-B14F-4D97-AF65-F5344CB8AC3E}">
        <p14:creationId xmlns:p14="http://schemas.microsoft.com/office/powerpoint/2010/main" val="2092921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The Closest-Pair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25</a:t>
            </a:fld>
            <a:endParaRPr lang="en-US" altLang="ar-EG"/>
          </a:p>
        </p:txBody>
      </p:sp>
      <p:pic>
        <p:nvPicPr>
          <p:cNvPr id="7" name="Picture 6">
            <a:extLst>
              <a:ext uri="{FF2B5EF4-FFF2-40B4-BE49-F238E27FC236}">
                <a16:creationId xmlns:a16="http://schemas.microsoft.com/office/drawing/2014/main" id="{9A1D111C-3B7A-59B5-8823-0224B129CB27}"/>
              </a:ext>
            </a:extLst>
          </p:cNvPr>
          <p:cNvPicPr>
            <a:picLocks noChangeAspect="1"/>
          </p:cNvPicPr>
          <p:nvPr/>
        </p:nvPicPr>
        <p:blipFill>
          <a:blip r:embed="rId3"/>
          <a:stretch>
            <a:fillRect/>
          </a:stretch>
        </p:blipFill>
        <p:spPr>
          <a:xfrm>
            <a:off x="1446116" y="1193800"/>
            <a:ext cx="6251768" cy="5181600"/>
          </a:xfrm>
          <a:prstGeom prst="rect">
            <a:avLst/>
          </a:prstGeom>
        </p:spPr>
      </p:pic>
    </p:spTree>
    <p:extLst>
      <p:ext uri="{BB962C8B-B14F-4D97-AF65-F5344CB8AC3E}">
        <p14:creationId xmlns:p14="http://schemas.microsoft.com/office/powerpoint/2010/main" val="78219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The Closest-Pair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26</a:t>
            </a:fld>
            <a:endParaRPr lang="en-US" altLang="ar-EG"/>
          </a:p>
        </p:txBody>
      </p:sp>
      <p:pic>
        <p:nvPicPr>
          <p:cNvPr id="6" name="Picture 5">
            <a:extLst>
              <a:ext uri="{FF2B5EF4-FFF2-40B4-BE49-F238E27FC236}">
                <a16:creationId xmlns:a16="http://schemas.microsoft.com/office/drawing/2014/main" id="{02DE388A-E790-5C7B-0F73-97F89DD56964}"/>
              </a:ext>
            </a:extLst>
          </p:cNvPr>
          <p:cNvPicPr>
            <a:picLocks noChangeAspect="1"/>
          </p:cNvPicPr>
          <p:nvPr/>
        </p:nvPicPr>
        <p:blipFill>
          <a:blip r:embed="rId3"/>
          <a:stretch>
            <a:fillRect/>
          </a:stretch>
        </p:blipFill>
        <p:spPr>
          <a:xfrm>
            <a:off x="990600" y="1181100"/>
            <a:ext cx="7207250" cy="440690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60181B1-A8AD-C18F-F7E8-A3FF684FC866}"/>
                  </a:ext>
                </a:extLst>
              </p:cNvPr>
              <p:cNvSpPr>
                <a:spLocks noGrp="1"/>
              </p:cNvSpPr>
              <p:nvPr>
                <p:ph idx="1"/>
              </p:nvPr>
            </p:nvSpPr>
            <p:spPr>
              <a:xfrm>
                <a:off x="533400" y="5562600"/>
                <a:ext cx="8534400" cy="914400"/>
              </a:xfrm>
            </p:spPr>
            <p:txBody>
              <a:bodyPr/>
              <a:lstStyle/>
              <a:p>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2</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a:t>
                </a:r>
              </a:p>
              <a:p>
                <a14:m>
                  <m:oMath xmlns:m="http://schemas.openxmlformats.org/officeDocument/2006/math">
                    <m:r>
                      <a:rPr lang="en-US" b="0"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i="1" dirty="0" smtClean="0">
                        <a:latin typeface="Cambria Math" panose="02040503050406030204" pitchFamily="18" charset="0"/>
                      </a:rPr>
                      <m:t>)</m:t>
                    </m:r>
                  </m:oMath>
                </a14:m>
                <a:r>
                  <a:rPr lang="en-US" dirty="0"/>
                  <a:t>. </a:t>
                </a:r>
                <a:endParaRPr lang="en-GB" dirty="0"/>
              </a:p>
            </p:txBody>
          </p:sp>
        </mc:Choice>
        <mc:Fallback xmlns="">
          <p:sp>
            <p:nvSpPr>
              <p:cNvPr id="8" name="Content Placeholder 2">
                <a:extLst>
                  <a:ext uri="{FF2B5EF4-FFF2-40B4-BE49-F238E27FC236}">
                    <a16:creationId xmlns:a16="http://schemas.microsoft.com/office/drawing/2014/main" id="{260181B1-A8AD-C18F-F7E8-A3FF684FC866}"/>
                  </a:ext>
                </a:extLst>
              </p:cNvPr>
              <p:cNvSpPr>
                <a:spLocks noGrp="1" noRot="1" noChangeAspect="1" noMove="1" noResize="1" noEditPoints="1" noAdjustHandles="1" noChangeArrowheads="1" noChangeShapeType="1" noTextEdit="1"/>
              </p:cNvSpPr>
              <p:nvPr>
                <p:ph idx="1"/>
              </p:nvPr>
            </p:nvSpPr>
            <p:spPr>
              <a:xfrm>
                <a:off x="533400" y="5562600"/>
                <a:ext cx="8534400" cy="914400"/>
              </a:xfrm>
              <a:blipFill>
                <a:blip r:embed="rId4"/>
                <a:stretch>
                  <a:fillRect l="-857" t="-6000" b="-16667"/>
                </a:stretch>
              </a:blipFill>
            </p:spPr>
            <p:txBody>
              <a:bodyPr/>
              <a:lstStyle/>
              <a:p>
                <a:r>
                  <a:rPr lang="en-US">
                    <a:noFill/>
                  </a:rPr>
                  <a:t> </a:t>
                </a:r>
              </a:p>
            </p:txBody>
          </p:sp>
        </mc:Fallback>
      </mc:AlternateContent>
    </p:spTree>
    <p:extLst>
      <p:ext uri="{BB962C8B-B14F-4D97-AF65-F5344CB8AC3E}">
        <p14:creationId xmlns:p14="http://schemas.microsoft.com/office/powerpoint/2010/main" val="3833255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Convex-Hull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27</a:t>
            </a:fld>
            <a:endParaRPr lang="en-US" altLang="ar-EG"/>
          </a:p>
        </p:txBody>
      </p:sp>
      <p:pic>
        <p:nvPicPr>
          <p:cNvPr id="7" name="Picture 6">
            <a:extLst>
              <a:ext uri="{FF2B5EF4-FFF2-40B4-BE49-F238E27FC236}">
                <a16:creationId xmlns:a16="http://schemas.microsoft.com/office/drawing/2014/main" id="{C87F85CD-664E-0D0E-F25F-16D0DE3F2BCA}"/>
              </a:ext>
            </a:extLst>
          </p:cNvPr>
          <p:cNvPicPr>
            <a:picLocks noChangeAspect="1"/>
          </p:cNvPicPr>
          <p:nvPr/>
        </p:nvPicPr>
        <p:blipFill>
          <a:blip r:embed="rId3"/>
          <a:stretch>
            <a:fillRect/>
          </a:stretch>
        </p:blipFill>
        <p:spPr>
          <a:xfrm>
            <a:off x="962025" y="1323975"/>
            <a:ext cx="7496175" cy="4225419"/>
          </a:xfrm>
          <a:prstGeom prst="rect">
            <a:avLst/>
          </a:prstGeom>
        </p:spPr>
      </p:pic>
    </p:spTree>
    <p:extLst>
      <p:ext uri="{BB962C8B-B14F-4D97-AF65-F5344CB8AC3E}">
        <p14:creationId xmlns:p14="http://schemas.microsoft.com/office/powerpoint/2010/main" val="2603509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Convex-Hull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28</a:t>
            </a:fld>
            <a:endParaRPr lang="en-US" altLang="ar-EG"/>
          </a:p>
        </p:txBody>
      </p:sp>
      <p:pic>
        <p:nvPicPr>
          <p:cNvPr id="9" name="Picture 8">
            <a:extLst>
              <a:ext uri="{FF2B5EF4-FFF2-40B4-BE49-F238E27FC236}">
                <a16:creationId xmlns:a16="http://schemas.microsoft.com/office/drawing/2014/main" id="{7CB538BC-A7EE-E046-513C-E30F69CDC7D1}"/>
              </a:ext>
            </a:extLst>
          </p:cNvPr>
          <p:cNvPicPr>
            <a:picLocks noChangeAspect="1"/>
          </p:cNvPicPr>
          <p:nvPr/>
        </p:nvPicPr>
        <p:blipFill>
          <a:blip r:embed="rId3"/>
          <a:stretch>
            <a:fillRect/>
          </a:stretch>
        </p:blipFill>
        <p:spPr>
          <a:xfrm>
            <a:off x="533400" y="1371600"/>
            <a:ext cx="8416290" cy="4003785"/>
          </a:xfrm>
          <a:prstGeom prst="rect">
            <a:avLst/>
          </a:prstGeom>
        </p:spPr>
      </p:pic>
    </p:spTree>
    <p:extLst>
      <p:ext uri="{BB962C8B-B14F-4D97-AF65-F5344CB8AC3E}">
        <p14:creationId xmlns:p14="http://schemas.microsoft.com/office/powerpoint/2010/main" val="2879509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Convex-Hull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29</a:t>
            </a:fld>
            <a:endParaRPr lang="en-US" altLang="ar-EG"/>
          </a:p>
        </p:txBody>
      </p:sp>
      <p:pic>
        <p:nvPicPr>
          <p:cNvPr id="6" name="Picture 5">
            <a:extLst>
              <a:ext uri="{FF2B5EF4-FFF2-40B4-BE49-F238E27FC236}">
                <a16:creationId xmlns:a16="http://schemas.microsoft.com/office/drawing/2014/main" id="{1F2117D6-78FC-A22F-E22D-B191B7CD9347}"/>
              </a:ext>
            </a:extLst>
          </p:cNvPr>
          <p:cNvPicPr>
            <a:picLocks noChangeAspect="1"/>
          </p:cNvPicPr>
          <p:nvPr/>
        </p:nvPicPr>
        <p:blipFill>
          <a:blip r:embed="rId3"/>
          <a:stretch>
            <a:fillRect/>
          </a:stretch>
        </p:blipFill>
        <p:spPr>
          <a:xfrm>
            <a:off x="819150" y="1371600"/>
            <a:ext cx="8020050" cy="1352550"/>
          </a:xfrm>
          <a:prstGeom prst="rect">
            <a:avLst/>
          </a:prstGeom>
        </p:spPr>
      </p:pic>
      <p:grpSp>
        <p:nvGrpSpPr>
          <p:cNvPr id="12" name="Group 11">
            <a:extLst>
              <a:ext uri="{FF2B5EF4-FFF2-40B4-BE49-F238E27FC236}">
                <a16:creationId xmlns:a16="http://schemas.microsoft.com/office/drawing/2014/main" id="{F6BAA15B-A841-EB3B-41CF-BA709EC01AF0}"/>
              </a:ext>
            </a:extLst>
          </p:cNvPr>
          <p:cNvGrpSpPr/>
          <p:nvPr/>
        </p:nvGrpSpPr>
        <p:grpSpPr>
          <a:xfrm>
            <a:off x="1066800" y="3949700"/>
            <a:ext cx="4708528" cy="2070100"/>
            <a:chOff x="2237579" y="1511300"/>
            <a:chExt cx="4708528" cy="2070100"/>
          </a:xfrm>
        </p:grpSpPr>
        <p:sp>
          <p:nvSpPr>
            <p:cNvPr id="13" name="Oval 4">
              <a:extLst>
                <a:ext uri="{FF2B5EF4-FFF2-40B4-BE49-F238E27FC236}">
                  <a16:creationId xmlns:a16="http://schemas.microsoft.com/office/drawing/2014/main" id="{04ADAF15-A70B-FB17-F1D6-F3DAB781CD6D}"/>
                </a:ext>
              </a:extLst>
            </p:cNvPr>
            <p:cNvSpPr>
              <a:spLocks noChangeArrowheads="1"/>
            </p:cNvSpPr>
            <p:nvPr/>
          </p:nvSpPr>
          <p:spPr bwMode="auto">
            <a:xfrm>
              <a:off x="4864894" y="32512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4" name="Oval 5">
              <a:extLst>
                <a:ext uri="{FF2B5EF4-FFF2-40B4-BE49-F238E27FC236}">
                  <a16:creationId xmlns:a16="http://schemas.microsoft.com/office/drawing/2014/main" id="{9F9CEB9D-FB43-4149-C309-26C66964359F}"/>
                </a:ext>
              </a:extLst>
            </p:cNvPr>
            <p:cNvSpPr>
              <a:spLocks noChangeArrowheads="1"/>
            </p:cNvSpPr>
            <p:nvPr/>
          </p:nvSpPr>
          <p:spPr bwMode="auto">
            <a:xfrm>
              <a:off x="6388894" y="2413000"/>
              <a:ext cx="76200" cy="76200"/>
            </a:xfrm>
            <a:prstGeom prst="ellipse">
              <a:avLst/>
            </a:prstGeom>
            <a:solidFill>
              <a:srgbClr val="FF0000"/>
            </a:solidFill>
            <a:ln w="12700">
              <a:solidFill>
                <a:srgbClr val="FF0000"/>
              </a:solidFill>
              <a:round/>
              <a:headEnd type="none" w="sm" len="sm"/>
              <a:tailEnd type="none" w="sm" len="sm"/>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5" name="Oval 6">
              <a:extLst>
                <a:ext uri="{FF2B5EF4-FFF2-40B4-BE49-F238E27FC236}">
                  <a16:creationId xmlns:a16="http://schemas.microsoft.com/office/drawing/2014/main" id="{C05B40C0-3C27-1132-A50D-4421860E57F8}"/>
                </a:ext>
              </a:extLst>
            </p:cNvPr>
            <p:cNvSpPr>
              <a:spLocks noChangeArrowheads="1"/>
            </p:cNvSpPr>
            <p:nvPr/>
          </p:nvSpPr>
          <p:spPr bwMode="auto">
            <a:xfrm>
              <a:off x="2655094" y="3098800"/>
              <a:ext cx="76200" cy="76200"/>
            </a:xfrm>
            <a:prstGeom prst="ellipse">
              <a:avLst/>
            </a:prstGeom>
            <a:solidFill>
              <a:srgbClr val="FF0000"/>
            </a:solidFill>
            <a:ln w="12700">
              <a:solidFill>
                <a:srgbClr val="FF0000"/>
              </a:solidFill>
              <a:round/>
              <a:headEnd type="none" w="sm" len="sm"/>
              <a:tailEnd type="none" w="sm" len="sm"/>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6" name="Oval 7">
              <a:extLst>
                <a:ext uri="{FF2B5EF4-FFF2-40B4-BE49-F238E27FC236}">
                  <a16:creationId xmlns:a16="http://schemas.microsoft.com/office/drawing/2014/main" id="{D257FDAF-54BD-7DF7-129B-A792A1F4097D}"/>
                </a:ext>
              </a:extLst>
            </p:cNvPr>
            <p:cNvSpPr>
              <a:spLocks noChangeArrowheads="1"/>
            </p:cNvSpPr>
            <p:nvPr/>
          </p:nvSpPr>
          <p:spPr bwMode="auto">
            <a:xfrm>
              <a:off x="2807494" y="2489200"/>
              <a:ext cx="76200" cy="76200"/>
            </a:xfrm>
            <a:prstGeom prst="ellipse">
              <a:avLst/>
            </a:prstGeom>
            <a:solidFill>
              <a:schemeClr val="accent4">
                <a:lumMod val="90000"/>
              </a:schemeClr>
            </a:solidFill>
            <a:ln w="12700">
              <a:solidFill>
                <a:srgbClr val="FF0000"/>
              </a:solidFill>
              <a:round/>
              <a:headEnd type="none" w="sm" len="sm"/>
              <a:tailEnd type="none" w="sm" len="sm"/>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7" name="Oval 8">
              <a:extLst>
                <a:ext uri="{FF2B5EF4-FFF2-40B4-BE49-F238E27FC236}">
                  <a16:creationId xmlns:a16="http://schemas.microsoft.com/office/drawing/2014/main" id="{C97C8210-39F6-94B5-0142-BD66E94221EA}"/>
                </a:ext>
              </a:extLst>
            </p:cNvPr>
            <p:cNvSpPr>
              <a:spLocks noChangeArrowheads="1"/>
            </p:cNvSpPr>
            <p:nvPr/>
          </p:nvSpPr>
          <p:spPr bwMode="auto">
            <a:xfrm>
              <a:off x="5779294" y="27432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8" name="Oval 9">
              <a:extLst>
                <a:ext uri="{FF2B5EF4-FFF2-40B4-BE49-F238E27FC236}">
                  <a16:creationId xmlns:a16="http://schemas.microsoft.com/office/drawing/2014/main" id="{699F7C83-E525-7764-2DA7-00A18FE98AC6}"/>
                </a:ext>
              </a:extLst>
            </p:cNvPr>
            <p:cNvSpPr>
              <a:spLocks noChangeArrowheads="1"/>
            </p:cNvSpPr>
            <p:nvPr/>
          </p:nvSpPr>
          <p:spPr bwMode="auto">
            <a:xfrm>
              <a:off x="3112294" y="27940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9" name="Oval 10">
              <a:extLst>
                <a:ext uri="{FF2B5EF4-FFF2-40B4-BE49-F238E27FC236}">
                  <a16:creationId xmlns:a16="http://schemas.microsoft.com/office/drawing/2014/main" id="{F123061A-0272-818A-7FD9-28BF350B8C8D}"/>
                </a:ext>
              </a:extLst>
            </p:cNvPr>
            <p:cNvSpPr>
              <a:spLocks noChangeArrowheads="1"/>
            </p:cNvSpPr>
            <p:nvPr/>
          </p:nvSpPr>
          <p:spPr bwMode="auto">
            <a:xfrm>
              <a:off x="3188494" y="2032000"/>
              <a:ext cx="76200" cy="76200"/>
            </a:xfrm>
            <a:prstGeom prst="ellipse">
              <a:avLst/>
            </a:prstGeom>
            <a:solidFill>
              <a:schemeClr val="accent1">
                <a:lumMod val="50000"/>
              </a:schemeClr>
            </a:solidFill>
            <a:ln w="12700">
              <a:solidFill>
                <a:srgbClr val="FF0000"/>
              </a:solidFill>
              <a:round/>
              <a:headEnd type="none" w="sm" len="sm"/>
              <a:tailEnd type="none" w="sm" len="sm"/>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0" name="Oval 11">
              <a:extLst>
                <a:ext uri="{FF2B5EF4-FFF2-40B4-BE49-F238E27FC236}">
                  <a16:creationId xmlns:a16="http://schemas.microsoft.com/office/drawing/2014/main" id="{7D23F75D-0FB8-D13F-DCB8-0B6390243FD6}"/>
                </a:ext>
              </a:extLst>
            </p:cNvPr>
            <p:cNvSpPr>
              <a:spLocks noChangeArrowheads="1"/>
            </p:cNvSpPr>
            <p:nvPr/>
          </p:nvSpPr>
          <p:spPr bwMode="auto">
            <a:xfrm>
              <a:off x="3417094" y="30988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1" name="Oval 12">
              <a:extLst>
                <a:ext uri="{FF2B5EF4-FFF2-40B4-BE49-F238E27FC236}">
                  <a16:creationId xmlns:a16="http://schemas.microsoft.com/office/drawing/2014/main" id="{CE43F2F4-99A5-A2A2-52BF-E24A4B6C9A2E}"/>
                </a:ext>
              </a:extLst>
            </p:cNvPr>
            <p:cNvSpPr>
              <a:spLocks noChangeArrowheads="1"/>
            </p:cNvSpPr>
            <p:nvPr/>
          </p:nvSpPr>
          <p:spPr bwMode="auto">
            <a:xfrm>
              <a:off x="3493294" y="22606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2" name="Oval 13">
              <a:extLst>
                <a:ext uri="{FF2B5EF4-FFF2-40B4-BE49-F238E27FC236}">
                  <a16:creationId xmlns:a16="http://schemas.microsoft.com/office/drawing/2014/main" id="{68389C3D-5176-A52F-A2F2-416A768C3881}"/>
                </a:ext>
              </a:extLst>
            </p:cNvPr>
            <p:cNvSpPr>
              <a:spLocks noChangeArrowheads="1"/>
            </p:cNvSpPr>
            <p:nvPr/>
          </p:nvSpPr>
          <p:spPr bwMode="auto">
            <a:xfrm>
              <a:off x="4255294" y="24130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3" name="Oval 14">
              <a:extLst>
                <a:ext uri="{FF2B5EF4-FFF2-40B4-BE49-F238E27FC236}">
                  <a16:creationId xmlns:a16="http://schemas.microsoft.com/office/drawing/2014/main" id="{13E24233-DFAF-B5DE-B6B9-962E6898BE3C}"/>
                </a:ext>
              </a:extLst>
            </p:cNvPr>
            <p:cNvSpPr>
              <a:spLocks noChangeArrowheads="1"/>
            </p:cNvSpPr>
            <p:nvPr/>
          </p:nvSpPr>
          <p:spPr bwMode="auto">
            <a:xfrm>
              <a:off x="4026694" y="30226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4" name="Oval 15">
              <a:extLst>
                <a:ext uri="{FF2B5EF4-FFF2-40B4-BE49-F238E27FC236}">
                  <a16:creationId xmlns:a16="http://schemas.microsoft.com/office/drawing/2014/main" id="{B8AA6BD6-C568-3B11-8910-F916F96D2135}"/>
                </a:ext>
              </a:extLst>
            </p:cNvPr>
            <p:cNvSpPr>
              <a:spLocks noChangeArrowheads="1"/>
            </p:cNvSpPr>
            <p:nvPr/>
          </p:nvSpPr>
          <p:spPr bwMode="auto">
            <a:xfrm>
              <a:off x="3886200" y="22860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5" name="Oval 16">
              <a:extLst>
                <a:ext uri="{FF2B5EF4-FFF2-40B4-BE49-F238E27FC236}">
                  <a16:creationId xmlns:a16="http://schemas.microsoft.com/office/drawing/2014/main" id="{955AC8B8-1BD1-A2D9-744E-6785A3C2C9CB}"/>
                </a:ext>
              </a:extLst>
            </p:cNvPr>
            <p:cNvSpPr>
              <a:spLocks noChangeArrowheads="1"/>
            </p:cNvSpPr>
            <p:nvPr/>
          </p:nvSpPr>
          <p:spPr bwMode="auto">
            <a:xfrm>
              <a:off x="4941094" y="2794000"/>
              <a:ext cx="76200" cy="76200"/>
            </a:xfrm>
            <a:prstGeom prst="ellipse">
              <a:avLst/>
            </a:prstGeom>
            <a:solidFill>
              <a:schemeClr val="accent1"/>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6" name="Oval 17">
              <a:extLst>
                <a:ext uri="{FF2B5EF4-FFF2-40B4-BE49-F238E27FC236}">
                  <a16:creationId xmlns:a16="http://schemas.microsoft.com/office/drawing/2014/main" id="{C82C282E-914F-A643-4C3A-420C52A73A24}"/>
                </a:ext>
              </a:extLst>
            </p:cNvPr>
            <p:cNvSpPr>
              <a:spLocks noChangeArrowheads="1"/>
            </p:cNvSpPr>
            <p:nvPr/>
          </p:nvSpPr>
          <p:spPr bwMode="auto">
            <a:xfrm>
              <a:off x="5474494" y="1879600"/>
              <a:ext cx="76200" cy="76200"/>
            </a:xfrm>
            <a:prstGeom prst="ellipse">
              <a:avLst/>
            </a:prstGeom>
            <a:solidFill>
              <a:schemeClr val="accent4">
                <a:lumMod val="75000"/>
              </a:schemeClr>
            </a:solidFill>
            <a:ln w="12700">
              <a:solidFill>
                <a:srgbClr val="FF0000"/>
              </a:solidFill>
              <a:round/>
              <a:headEnd type="none" w="sm" len="sm"/>
              <a:tailEnd type="none" w="sm" len="sm"/>
            </a:ln>
            <a:effec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27" name="Line 24">
              <a:extLst>
                <a:ext uri="{FF2B5EF4-FFF2-40B4-BE49-F238E27FC236}">
                  <a16:creationId xmlns:a16="http://schemas.microsoft.com/office/drawing/2014/main" id="{7300C075-C2E0-C62C-6445-FA3030DC30DD}"/>
                </a:ext>
              </a:extLst>
            </p:cNvPr>
            <p:cNvSpPr>
              <a:spLocks noChangeShapeType="1"/>
            </p:cNvSpPr>
            <p:nvPr/>
          </p:nvSpPr>
          <p:spPr bwMode="auto">
            <a:xfrm flipV="1">
              <a:off x="2731292" y="2457450"/>
              <a:ext cx="3657602" cy="666750"/>
            </a:xfrm>
            <a:prstGeom prst="line">
              <a:avLst/>
            </a:prstGeom>
            <a:noFill/>
            <a:ln w="12700">
              <a:solidFill>
                <a:srgbClr val="FF0000"/>
              </a:solidFill>
              <a:prstDash val="lg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8" name="Text Box 25">
              <a:extLst>
                <a:ext uri="{FF2B5EF4-FFF2-40B4-BE49-F238E27FC236}">
                  <a16:creationId xmlns:a16="http://schemas.microsoft.com/office/drawing/2014/main" id="{FE731C18-EB0E-BDEE-9DC7-F1FFF6A34C9B}"/>
                </a:ext>
              </a:extLst>
            </p:cNvPr>
            <p:cNvSpPr txBox="1">
              <a:spLocks noChangeArrowheads="1"/>
            </p:cNvSpPr>
            <p:nvPr/>
          </p:nvSpPr>
          <p:spPr bwMode="auto">
            <a:xfrm>
              <a:off x="2237579" y="312420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dirty="0"/>
                <a:t>P</a:t>
              </a:r>
              <a:r>
                <a:rPr lang="en-US" altLang="ar-EG" baseline="-25000" dirty="0"/>
                <a:t>1</a:t>
              </a:r>
              <a:endParaRPr lang="en-US" altLang="ar-EG" dirty="0"/>
            </a:p>
          </p:txBody>
        </p:sp>
        <p:sp>
          <p:nvSpPr>
            <p:cNvPr id="29" name="Text Box 26">
              <a:extLst>
                <a:ext uri="{FF2B5EF4-FFF2-40B4-BE49-F238E27FC236}">
                  <a16:creationId xmlns:a16="http://schemas.microsoft.com/office/drawing/2014/main" id="{FC207A87-48C0-91F5-F0A3-3DF14822472B}"/>
                </a:ext>
              </a:extLst>
            </p:cNvPr>
            <p:cNvSpPr txBox="1">
              <a:spLocks noChangeArrowheads="1"/>
            </p:cNvSpPr>
            <p:nvPr/>
          </p:nvSpPr>
          <p:spPr bwMode="auto">
            <a:xfrm>
              <a:off x="6490494" y="215900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dirty="0"/>
                <a:t>P</a:t>
              </a:r>
              <a:r>
                <a:rPr lang="en-US" altLang="ar-EG" baseline="-25000" dirty="0"/>
                <a:t>2</a:t>
              </a:r>
              <a:endParaRPr lang="en-US" altLang="ar-EG" dirty="0"/>
            </a:p>
          </p:txBody>
        </p:sp>
        <p:sp>
          <p:nvSpPr>
            <p:cNvPr id="30" name="Text Box 27">
              <a:extLst>
                <a:ext uri="{FF2B5EF4-FFF2-40B4-BE49-F238E27FC236}">
                  <a16:creationId xmlns:a16="http://schemas.microsoft.com/office/drawing/2014/main" id="{A4EC007A-5340-F6F9-6BD2-96E679D24180}"/>
                </a:ext>
              </a:extLst>
            </p:cNvPr>
            <p:cNvSpPr txBox="1">
              <a:spLocks noChangeArrowheads="1"/>
            </p:cNvSpPr>
            <p:nvPr/>
          </p:nvSpPr>
          <p:spPr bwMode="auto">
            <a:xfrm>
              <a:off x="2864644" y="1511300"/>
              <a:ext cx="70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dirty="0"/>
                <a:t>P</a:t>
              </a:r>
              <a:r>
                <a:rPr lang="en-US" altLang="ar-EG" baseline="-25000" dirty="0"/>
                <a:t>max</a:t>
              </a:r>
              <a:endParaRPr lang="en-US" altLang="ar-EG" dirty="0"/>
            </a:p>
          </p:txBody>
        </p:sp>
        <p:sp>
          <p:nvSpPr>
            <p:cNvPr id="31" name="Line 24">
              <a:extLst>
                <a:ext uri="{FF2B5EF4-FFF2-40B4-BE49-F238E27FC236}">
                  <a16:creationId xmlns:a16="http://schemas.microsoft.com/office/drawing/2014/main" id="{87E86FED-B887-1E9D-1C1C-4DECCA80F710}"/>
                </a:ext>
              </a:extLst>
            </p:cNvPr>
            <p:cNvSpPr>
              <a:spLocks noChangeShapeType="1"/>
            </p:cNvSpPr>
            <p:nvPr/>
          </p:nvSpPr>
          <p:spPr bwMode="auto">
            <a:xfrm flipV="1">
              <a:off x="2693192" y="2133600"/>
              <a:ext cx="495302" cy="965200"/>
            </a:xfrm>
            <a:prstGeom prst="line">
              <a:avLst/>
            </a:prstGeom>
            <a:noFill/>
            <a:ln w="12700">
              <a:solidFill>
                <a:schemeClr val="accent1">
                  <a:lumMod val="50000"/>
                </a:schemeClr>
              </a:solidFill>
              <a:prstDash val="lg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 name="Text Box 25">
              <a:extLst>
                <a:ext uri="{FF2B5EF4-FFF2-40B4-BE49-F238E27FC236}">
                  <a16:creationId xmlns:a16="http://schemas.microsoft.com/office/drawing/2014/main" id="{D4E2C5C8-825D-13BB-0EE6-81ECD92DE893}"/>
                </a:ext>
              </a:extLst>
            </p:cNvPr>
            <p:cNvSpPr txBox="1">
              <a:spLocks noChangeArrowheads="1"/>
            </p:cNvSpPr>
            <p:nvPr/>
          </p:nvSpPr>
          <p:spPr bwMode="auto">
            <a:xfrm>
              <a:off x="2438402" y="2067867"/>
              <a:ext cx="458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dirty="0" err="1"/>
                <a:t>P</a:t>
              </a:r>
              <a:r>
                <a:rPr lang="en-US" altLang="ar-EG" baseline="-25000" dirty="0" err="1"/>
                <a:t>x</a:t>
              </a:r>
              <a:endParaRPr lang="en-US" altLang="ar-EG" baseline="-25000" dirty="0"/>
            </a:p>
          </p:txBody>
        </p:sp>
        <p:sp>
          <p:nvSpPr>
            <p:cNvPr id="33" name="Text Box 25">
              <a:extLst>
                <a:ext uri="{FF2B5EF4-FFF2-40B4-BE49-F238E27FC236}">
                  <a16:creationId xmlns:a16="http://schemas.microsoft.com/office/drawing/2014/main" id="{C5BFB7AB-571B-44BF-2AF8-0612BB193DCA}"/>
                </a:ext>
              </a:extLst>
            </p:cNvPr>
            <p:cNvSpPr txBox="1">
              <a:spLocks noChangeArrowheads="1"/>
            </p:cNvSpPr>
            <p:nvPr/>
          </p:nvSpPr>
          <p:spPr bwMode="auto">
            <a:xfrm>
              <a:off x="5512594" y="1557635"/>
              <a:ext cx="458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dirty="0" err="1"/>
                <a:t>P</a:t>
              </a:r>
              <a:r>
                <a:rPr lang="en-US" altLang="ar-EG" baseline="-25000" dirty="0" err="1"/>
                <a:t>y</a:t>
              </a:r>
              <a:endParaRPr lang="en-US" altLang="ar-EG" baseline="-25000" dirty="0"/>
            </a:p>
          </p:txBody>
        </p:sp>
      </p:grpSp>
      <p:sp>
        <p:nvSpPr>
          <p:cNvPr id="34" name="Content Placeholder 2">
            <a:extLst>
              <a:ext uri="{FF2B5EF4-FFF2-40B4-BE49-F238E27FC236}">
                <a16:creationId xmlns:a16="http://schemas.microsoft.com/office/drawing/2014/main" id="{58834938-883C-962A-53D8-230CE53ED793}"/>
              </a:ext>
            </a:extLst>
          </p:cNvPr>
          <p:cNvSpPr>
            <a:spLocks noGrp="1"/>
          </p:cNvSpPr>
          <p:nvPr>
            <p:ph idx="1"/>
          </p:nvPr>
        </p:nvSpPr>
        <p:spPr>
          <a:xfrm>
            <a:off x="561975" y="3266133"/>
            <a:ext cx="8534400" cy="467667"/>
          </a:xfrm>
        </p:spPr>
        <p:txBody>
          <a:bodyPr/>
          <a:lstStyle/>
          <a:p>
            <a:r>
              <a:rPr lang="en-US" dirty="0"/>
              <a:t>Example </a:t>
            </a:r>
            <a:endParaRPr lang="en-GB" dirty="0"/>
          </a:p>
        </p:txBody>
      </p:sp>
    </p:spTree>
    <p:extLst>
      <p:ext uri="{BB962C8B-B14F-4D97-AF65-F5344CB8AC3E}">
        <p14:creationId xmlns:p14="http://schemas.microsoft.com/office/powerpoint/2010/main" val="302682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8437-818E-15F7-CE1F-FBA72D371C64}"/>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2F0FF780-268E-6400-A726-89A71A68F52E}"/>
              </a:ext>
            </a:extLst>
          </p:cNvPr>
          <p:cNvSpPr>
            <a:spLocks noGrp="1"/>
          </p:cNvSpPr>
          <p:nvPr>
            <p:ph idx="1"/>
          </p:nvPr>
        </p:nvSpPr>
        <p:spPr/>
        <p:txBody>
          <a:bodyPr/>
          <a:lstStyle/>
          <a:p>
            <a:endParaRPr lang="ar-EG"/>
          </a:p>
        </p:txBody>
      </p:sp>
      <p:sp>
        <p:nvSpPr>
          <p:cNvPr id="4" name="Footer Placeholder 3">
            <a:extLst>
              <a:ext uri="{FF2B5EF4-FFF2-40B4-BE49-F238E27FC236}">
                <a16:creationId xmlns:a16="http://schemas.microsoft.com/office/drawing/2014/main" id="{E5E5F6C6-63B4-8292-2121-9F4A7BBF894D}"/>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89035B06-FF5C-1050-E725-3A7BFB7CFE86}"/>
              </a:ext>
            </a:extLst>
          </p:cNvPr>
          <p:cNvSpPr>
            <a:spLocks noGrp="1"/>
          </p:cNvSpPr>
          <p:nvPr>
            <p:ph type="sldNum" sz="quarter" idx="12"/>
          </p:nvPr>
        </p:nvSpPr>
        <p:spPr/>
        <p:txBody>
          <a:bodyPr/>
          <a:lstStyle/>
          <a:p>
            <a:fld id="{C3C8BB45-2FA6-422A-A283-7A6862F4A448}" type="slidenum">
              <a:rPr lang="en-US" altLang="ar-EG" smtClean="0"/>
              <a:pPr/>
              <a:t>3</a:t>
            </a:fld>
            <a:endParaRPr lang="en-US" altLang="ar-EG"/>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D328D776-4693-2DE7-0278-C5FFF49951F1}"/>
                  </a:ext>
                </a:extLst>
              </p14:cNvPr>
              <p14:cNvContentPartPr/>
              <p14:nvPr/>
            </p14:nvContentPartPr>
            <p14:xfrm>
              <a:off x="829440" y="9720"/>
              <a:ext cx="8203680" cy="6678720"/>
            </p14:xfrm>
          </p:contentPart>
        </mc:Choice>
        <mc:Fallback xmlns="">
          <p:pic>
            <p:nvPicPr>
              <p:cNvPr id="6" name="Ink 5">
                <a:extLst>
                  <a:ext uri="{FF2B5EF4-FFF2-40B4-BE49-F238E27FC236}">
                    <a16:creationId xmlns:a16="http://schemas.microsoft.com/office/drawing/2014/main" id="{D328D776-4693-2DE7-0278-C5FFF49951F1}"/>
                  </a:ext>
                </a:extLst>
              </p:cNvPr>
              <p:cNvPicPr/>
              <p:nvPr/>
            </p:nvPicPr>
            <p:blipFill>
              <a:blip r:embed="rId3"/>
              <a:stretch>
                <a:fillRect/>
              </a:stretch>
            </p:blipFill>
            <p:spPr>
              <a:xfrm>
                <a:off x="820080" y="360"/>
                <a:ext cx="8222400" cy="6697440"/>
              </a:xfrm>
              <a:prstGeom prst="rect">
                <a:avLst/>
              </a:prstGeom>
            </p:spPr>
          </p:pic>
        </mc:Fallback>
      </mc:AlternateContent>
    </p:spTree>
    <p:extLst>
      <p:ext uri="{BB962C8B-B14F-4D97-AF65-F5344CB8AC3E}">
        <p14:creationId xmlns:p14="http://schemas.microsoft.com/office/powerpoint/2010/main" val="2863109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7378-4CB0-A570-5188-744D678C4EA7}"/>
              </a:ext>
            </a:extLst>
          </p:cNvPr>
          <p:cNvSpPr>
            <a:spLocks noGrp="1"/>
          </p:cNvSpPr>
          <p:nvPr>
            <p:ph type="title"/>
          </p:nvPr>
        </p:nvSpPr>
        <p:spPr/>
        <p:txBody>
          <a:bodyPr/>
          <a:lstStyle/>
          <a:p>
            <a:r>
              <a:rPr lang="en-GB" dirty="0"/>
              <a:t>Convex-Hull Problem</a:t>
            </a:r>
          </a:p>
        </p:txBody>
      </p:sp>
      <p:sp>
        <p:nvSpPr>
          <p:cNvPr id="4" name="Footer Placeholder 3">
            <a:extLst>
              <a:ext uri="{FF2B5EF4-FFF2-40B4-BE49-F238E27FC236}">
                <a16:creationId xmlns:a16="http://schemas.microsoft.com/office/drawing/2014/main" id="{0EF71CD7-6E2A-2661-DD77-12879F2EAC19}"/>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AE216E1B-1D89-B25C-2DA7-D76C80293659}"/>
              </a:ext>
            </a:extLst>
          </p:cNvPr>
          <p:cNvSpPr>
            <a:spLocks noGrp="1"/>
          </p:cNvSpPr>
          <p:nvPr>
            <p:ph type="sldNum" sz="quarter" idx="12"/>
          </p:nvPr>
        </p:nvSpPr>
        <p:spPr/>
        <p:txBody>
          <a:bodyPr/>
          <a:lstStyle/>
          <a:p>
            <a:fld id="{C3C8BB45-2FA6-422A-A283-7A6862F4A448}" type="slidenum">
              <a:rPr lang="en-US" altLang="ar-EG" smtClean="0"/>
              <a:pPr/>
              <a:t>30</a:t>
            </a:fld>
            <a:endParaRPr lang="en-US" altLang="ar-EG"/>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DF36B37-A5BF-ECD3-0420-9D3766A00C08}"/>
                  </a:ext>
                </a:extLst>
              </p:cNvPr>
              <p:cNvSpPr>
                <a:spLocks noGrp="1"/>
              </p:cNvSpPr>
              <p:nvPr>
                <p:ph idx="1"/>
              </p:nvPr>
            </p:nvSpPr>
            <p:spPr>
              <a:xfrm>
                <a:off x="533400" y="1371600"/>
                <a:ext cx="8534400" cy="914400"/>
              </a:xfrm>
            </p:spPr>
            <p: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𝑤𝑜𝑟𝑠𝑡</m:t>
                        </m:r>
                      </m:sub>
                    </m:sSub>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1" i="1" dirty="0" smtClean="0">
                            <a:latin typeface="Cambria Math" panose="02040503050406030204" pitchFamily="18" charset="0"/>
                          </a:rPr>
                          <m:t>𝒏</m:t>
                        </m:r>
                      </m:e>
                      <m:sup>
                        <m:r>
                          <a:rPr lang="en-US" b="1" i="1" dirty="0" smtClean="0">
                            <a:latin typeface="Cambria Math" panose="02040503050406030204" pitchFamily="18" charset="0"/>
                          </a:rPr>
                          <m:t>𝟐</m:t>
                        </m:r>
                      </m:sup>
                    </m:sSup>
                    <m:r>
                      <a:rPr lang="en-US" i="1" dirty="0" smtClean="0">
                        <a:latin typeface="Cambria Math" panose="02040503050406030204" pitchFamily="18" charset="0"/>
                      </a:rPr>
                      <m:t>)</m:t>
                    </m:r>
                  </m:oMath>
                </a14:m>
                <a:r>
                  <a:rPr lang="en-US" dirty="0"/>
                  <a:t>. </a:t>
                </a:r>
                <a:endParaRPr lang="en-GB" dirty="0"/>
              </a:p>
            </p:txBody>
          </p:sp>
        </mc:Choice>
        <mc:Fallback xmlns="">
          <p:sp>
            <p:nvSpPr>
              <p:cNvPr id="7" name="Content Placeholder 2">
                <a:extLst>
                  <a:ext uri="{FF2B5EF4-FFF2-40B4-BE49-F238E27FC236}">
                    <a16:creationId xmlns:a16="http://schemas.microsoft.com/office/drawing/2014/main" id="{4DF36B37-A5BF-ECD3-0420-9D3766A00C08}"/>
                  </a:ext>
                </a:extLst>
              </p:cNvPr>
              <p:cNvSpPr>
                <a:spLocks noGrp="1" noRot="1" noChangeAspect="1" noMove="1" noResize="1" noEditPoints="1" noAdjustHandles="1" noChangeArrowheads="1" noChangeShapeType="1" noTextEdit="1"/>
              </p:cNvSpPr>
              <p:nvPr>
                <p:ph idx="1"/>
              </p:nvPr>
            </p:nvSpPr>
            <p:spPr>
              <a:xfrm>
                <a:off x="533400" y="1371600"/>
                <a:ext cx="8534400" cy="914400"/>
              </a:xfrm>
              <a:blipFill>
                <a:blip r:embed="rId3"/>
                <a:stretch>
                  <a:fillRect l="-857" t="-4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49928FC-5C6E-1A13-6790-E685AE091D6F}"/>
              </a:ext>
            </a:extLst>
          </p:cNvPr>
          <p:cNvPicPr>
            <a:picLocks noChangeAspect="1"/>
          </p:cNvPicPr>
          <p:nvPr/>
        </p:nvPicPr>
        <p:blipFill>
          <a:blip r:embed="rId4"/>
          <a:stretch>
            <a:fillRect/>
          </a:stretch>
        </p:blipFill>
        <p:spPr>
          <a:xfrm>
            <a:off x="914400" y="2057400"/>
            <a:ext cx="6115050" cy="2286000"/>
          </a:xfrm>
          <a:prstGeom prst="rect">
            <a:avLst/>
          </a:prstGeom>
        </p:spPr>
      </p:pic>
    </p:spTree>
    <p:extLst>
      <p:ext uri="{BB962C8B-B14F-4D97-AF65-F5344CB8AC3E}">
        <p14:creationId xmlns:p14="http://schemas.microsoft.com/office/powerpoint/2010/main" val="629438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1266825"/>
                <a:ext cx="8458200" cy="2695575"/>
              </a:xfrm>
            </p:spPr>
            <p:txBody>
              <a:bodyPr/>
              <a:lstStyle/>
              <a:p>
                <a:r>
                  <a:rPr lang="en-GB" dirty="0"/>
                  <a:t>Not every divide-and-conquer algorithm is necessarily more efficient than even a brute-force solution. But often they are.</a:t>
                </a:r>
              </a:p>
              <a:p>
                <a:endParaRPr lang="en-GB" dirty="0"/>
              </a:p>
              <a:p>
                <a:r>
                  <a:rPr lang="en-GB" dirty="0"/>
                  <a:t>Ideally suited for parallel computations.</a:t>
                </a:r>
              </a:p>
              <a:p>
                <a:endParaRPr lang="en-GB" dirty="0"/>
              </a:p>
              <a:p>
                <a:r>
                  <a:rPr lang="en-GB" dirty="0"/>
                  <a:t>Example, the summation of </a:t>
                </a:r>
                <a14:m>
                  <m:oMath xmlns:m="http://schemas.openxmlformats.org/officeDocument/2006/math">
                    <m:r>
                      <a:rPr lang="en-US" b="1" i="1" smtClean="0">
                        <a:latin typeface="Cambria Math" panose="02040503050406030204" pitchFamily="18" charset="0"/>
                      </a:rPr>
                      <m:t>𝒏</m:t>
                    </m:r>
                  </m:oMath>
                </a14:m>
                <a:r>
                  <a:rPr lang="en-GB" dirty="0"/>
                  <a:t> numbers.</a:t>
                </a:r>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533400" y="1266825"/>
                <a:ext cx="8458200" cy="2695575"/>
              </a:xfrm>
              <a:blipFill>
                <a:blip r:embed="rId3"/>
                <a:stretch>
                  <a:fillRect l="-865" t="-2036" r="-505" b="-2036"/>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4</a:t>
            </a:fld>
            <a:endParaRPr lang="en-US" altLang="ar-EG"/>
          </a:p>
        </p:txBody>
      </p:sp>
      <p:pic>
        <p:nvPicPr>
          <p:cNvPr id="7" name="Picture 6">
            <a:extLst>
              <a:ext uri="{FF2B5EF4-FFF2-40B4-BE49-F238E27FC236}">
                <a16:creationId xmlns:a16="http://schemas.microsoft.com/office/drawing/2014/main" id="{CBF4FA97-B02D-FB6D-B0E3-354C28F77007}"/>
              </a:ext>
            </a:extLst>
          </p:cNvPr>
          <p:cNvPicPr>
            <a:picLocks noChangeAspect="1"/>
          </p:cNvPicPr>
          <p:nvPr/>
        </p:nvPicPr>
        <p:blipFill>
          <a:blip r:embed="rId4"/>
          <a:stretch>
            <a:fillRect/>
          </a:stretch>
        </p:blipFill>
        <p:spPr>
          <a:xfrm>
            <a:off x="933449" y="4114800"/>
            <a:ext cx="7382107" cy="457200"/>
          </a:xfrm>
          <a:prstGeom prst="rect">
            <a:avLst/>
          </a:prstGeom>
        </p:spPr>
      </p:pic>
    </p:spTree>
    <p:extLst>
      <p:ext uri="{BB962C8B-B14F-4D97-AF65-F5344CB8AC3E}">
        <p14:creationId xmlns:p14="http://schemas.microsoft.com/office/powerpoint/2010/main" val="329368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4343400"/>
                <a:ext cx="8458200" cy="1371599"/>
              </a:xfrm>
            </p:spPr>
            <p:txBody>
              <a:bodyPr/>
              <a:lstStyle/>
              <a:p>
                <a:r>
                  <a:rPr lang="en-GB" dirty="0"/>
                  <a:t>For the summation of </a:t>
                </a:r>
                <a14:m>
                  <m:oMath xmlns:m="http://schemas.openxmlformats.org/officeDocument/2006/math">
                    <m:r>
                      <a:rPr lang="en-US" b="1" i="1" smtClean="0">
                        <a:latin typeface="Cambria Math" panose="02040503050406030204" pitchFamily="18" charset="0"/>
                      </a:rPr>
                      <m:t>𝒏</m:t>
                    </m:r>
                  </m:oMath>
                </a14:m>
                <a:r>
                  <a:rPr lang="en-GB" dirty="0"/>
                  <a:t> numbers,</a:t>
                </a:r>
              </a:p>
              <a:p>
                <a14:m>
                  <m:oMath xmlns:m="http://schemas.openxmlformats.org/officeDocument/2006/math">
                    <m:r>
                      <a:rPr lang="en-GB" b="1" i="1" dirty="0" smtClean="0">
                        <a:latin typeface="Cambria Math" panose="02040503050406030204" pitchFamily="18" charset="0"/>
                      </a:rPr>
                      <m:t>𝒂</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 = </m:t>
                    </m:r>
                    <m:r>
                      <a:rPr lang="en-GB" b="1" i="1" dirty="0" smtClean="0">
                        <a:latin typeface="Cambria Math" panose="02040503050406030204" pitchFamily="18" charset="0"/>
                      </a:rPr>
                      <m:t>𝟐</m:t>
                    </m:r>
                  </m:oMath>
                </a14:m>
                <a:r>
                  <a:rPr lang="en-GB" dirty="0"/>
                  <a:t>, and </a:t>
                </a:r>
                <a14:m>
                  <m:oMath xmlns:m="http://schemas.openxmlformats.org/officeDocument/2006/math">
                    <m:r>
                      <a:rPr lang="en-GB" b="1" i="1" dirty="0" smtClean="0">
                        <a:latin typeface="Cambria Math" panose="02040503050406030204" pitchFamily="18" charset="0"/>
                      </a:rPr>
                      <m:t>𝒅</m:t>
                    </m:r>
                    <m:r>
                      <a:rPr lang="en-GB" b="1" i="1" dirty="0" smtClean="0">
                        <a:latin typeface="Cambria Math" panose="02040503050406030204" pitchFamily="18" charset="0"/>
                      </a:rPr>
                      <m:t> = </m:t>
                    </m:r>
                    <m:r>
                      <a:rPr lang="en-GB" b="1" i="1" dirty="0" smtClean="0">
                        <a:latin typeface="Cambria Math" panose="02040503050406030204" pitchFamily="18" charset="0"/>
                      </a:rPr>
                      <m:t>𝟎</m:t>
                    </m:r>
                  </m:oMath>
                </a14:m>
                <a:endParaRPr lang="en-GB" i="1" dirty="0">
                  <a:latin typeface="Cambria Math" panose="02040503050406030204" pitchFamily="18" charset="0"/>
                </a:endParaRPr>
              </a:p>
              <a:p>
                <a14:m>
                  <m:oMath xmlns:m="http://schemas.openxmlformats.org/officeDocument/2006/math">
                    <m:r>
                      <m:rPr>
                        <m:nor/>
                      </m:rPr>
                      <a:rPr lang="en-US" b="1" i="0" dirty="0" smtClean="0"/>
                      <m:t>S</m:t>
                    </m:r>
                    <m:r>
                      <m:rPr>
                        <m:nor/>
                      </m:rPr>
                      <a:rPr lang="en-GB" dirty="0" smtClean="0"/>
                      <m:t>ince</m:t>
                    </m:r>
                    <m:r>
                      <m:rPr>
                        <m:nor/>
                      </m:rPr>
                      <a:rPr lang="en-GB" dirty="0" smtClean="0"/>
                      <m:t> </m:t>
                    </m:r>
                    <m:r>
                      <a:rPr lang="en-GB" b="1" i="1" dirty="0" smtClean="0">
                        <a:latin typeface="Cambria Math" panose="02040503050406030204" pitchFamily="18" charset="0"/>
                      </a:rPr>
                      <m:t>𝒂</m:t>
                    </m:r>
                    <m:r>
                      <a:rPr lang="en-GB" b="1" i="1" dirty="0" smtClean="0">
                        <a:latin typeface="Cambria Math" panose="02040503050406030204" pitchFamily="18" charset="0"/>
                      </a:rPr>
                      <m:t> &gt;</m:t>
                    </m:r>
                    <m:sSup>
                      <m:sSupPr>
                        <m:ctrlPr>
                          <a:rPr lang="en-US" i="1" smtClean="0">
                            <a:latin typeface="Cambria Math" panose="02040503050406030204" pitchFamily="18" charset="0"/>
                          </a:rPr>
                        </m:ctrlPr>
                      </m:sSupPr>
                      <m:e>
                        <m:r>
                          <a:rPr lang="en-US" b="1" i="1" smtClean="0">
                            <a:latin typeface="Cambria Math" panose="02040503050406030204" pitchFamily="18" charset="0"/>
                          </a:rPr>
                          <m:t>𝒃</m:t>
                        </m:r>
                      </m:e>
                      <m:sup>
                        <m:r>
                          <a:rPr lang="en-GB" b="1" i="1" dirty="0" smtClean="0">
                            <a:latin typeface="Cambria Math" panose="02040503050406030204" pitchFamily="18" charset="0"/>
                          </a:rPr>
                          <m:t>𝒅</m:t>
                        </m:r>
                      </m:sup>
                    </m:sSup>
                    <m:r>
                      <m:rPr>
                        <m:nor/>
                      </m:rPr>
                      <a:rPr lang="en-GB" i="1" dirty="0"/>
                      <m:t>, </m:t>
                    </m:r>
                    <m:r>
                      <a:rPr lang="en-GB" b="1" i="1" dirty="0" smtClean="0">
                        <a:latin typeface="Cambria Math" panose="02040503050406030204" pitchFamily="18" charset="0"/>
                      </a:rPr>
                      <m:t>𝑨</m:t>
                    </m:r>
                    <m:r>
                      <a:rPr lang="en-GB" b="1" i="1" dirty="0" smtClean="0">
                        <a:latin typeface="Cambria Math" panose="02040503050406030204" pitchFamily="18" charset="0"/>
                      </a:rPr>
                      <m:t>(</m:t>
                    </m:r>
                    <m:r>
                      <a:rPr lang="en-GB" b="1" i="1" dirty="0" smtClean="0">
                        <a:latin typeface="Cambria Math" panose="02040503050406030204" pitchFamily="18" charset="0"/>
                      </a:rPr>
                      <m:t>𝒏</m:t>
                    </m:r>
                    <m:r>
                      <a:rPr lang="en-GB" b="1" i="1" dirty="0" smtClean="0">
                        <a:latin typeface="Cambria Math" panose="02040503050406030204" pitchFamily="18" charset="0"/>
                      </a:rPr>
                      <m:t>)∈</m:t>
                    </m:r>
                    <m:r>
                      <a:rPr lang="en-GB" b="1" i="1" dirty="0" smtClean="0">
                        <a:latin typeface="Cambria Math" panose="02040503050406030204" pitchFamily="18" charset="0"/>
                        <a:ea typeface="Cambria Math" panose="02040503050406030204" pitchFamily="18" charset="0"/>
                      </a:rPr>
                      <m:t>𝜽</m:t>
                    </m:r>
                    <m:r>
                      <a:rPr lang="en-GB" b="1"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1" i="1" dirty="0" smtClean="0">
                            <a:latin typeface="Cambria Math" panose="02040503050406030204" pitchFamily="18" charset="0"/>
                          </a:rPr>
                          <m:t>𝒏</m:t>
                        </m:r>
                      </m:e>
                      <m:sup>
                        <m:sSub>
                          <m:sSubPr>
                            <m:ctrlPr>
                              <a:rPr lang="en-GB" i="1" dirty="0" smtClean="0">
                                <a:latin typeface="Cambria Math" panose="02040503050406030204" pitchFamily="18" charset="0"/>
                              </a:rPr>
                            </m:ctrlPr>
                          </m:sSubPr>
                          <m:e>
                            <m:r>
                              <a:rPr lang="en-GB" b="1" i="1" dirty="0" smtClean="0">
                                <a:latin typeface="Cambria Math" panose="02040503050406030204" pitchFamily="18" charset="0"/>
                              </a:rPr>
                              <m:t>𝒍𝒐𝒈</m:t>
                            </m:r>
                          </m:e>
                          <m:sub>
                            <m:r>
                              <a:rPr lang="en-US" b="1" i="1" dirty="0" smtClean="0">
                                <a:latin typeface="Cambria Math" panose="02040503050406030204" pitchFamily="18" charset="0"/>
                              </a:rPr>
                              <m:t>𝒂</m:t>
                            </m:r>
                          </m:sub>
                        </m:sSub>
                        <m:r>
                          <a:rPr lang="en-US" b="1" i="1" dirty="0" smtClean="0">
                            <a:latin typeface="Cambria Math" panose="02040503050406030204" pitchFamily="18" charset="0"/>
                          </a:rPr>
                          <m:t>𝒃</m:t>
                        </m:r>
                      </m:sup>
                    </m:sSup>
                    <m:r>
                      <a:rPr lang="en-GB" b="1" i="1" dirty="0" smtClean="0">
                        <a:latin typeface="Cambria Math" panose="02040503050406030204" pitchFamily="18" charset="0"/>
                      </a:rPr>
                      <m:t>)=</m:t>
                    </m:r>
                    <m:r>
                      <a:rPr lang="en-GB" b="1" i="1" dirty="0" smtClean="0">
                        <a:latin typeface="Cambria Math" panose="02040503050406030204" pitchFamily="18" charset="0"/>
                        <a:ea typeface="Cambria Math" panose="02040503050406030204" pitchFamily="18" charset="0"/>
                      </a:rPr>
                      <m:t>𝜽</m:t>
                    </m:r>
                    <m:r>
                      <a:rPr lang="en-GB" b="1"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US" b="1" i="1" dirty="0" smtClean="0">
                            <a:latin typeface="Cambria Math" panose="02040503050406030204" pitchFamily="18" charset="0"/>
                          </a:rPr>
                          <m:t>𝒏</m:t>
                        </m:r>
                      </m:e>
                      <m:sup>
                        <m:sSub>
                          <m:sSubPr>
                            <m:ctrlPr>
                              <a:rPr lang="en-GB" i="1" dirty="0" smtClean="0">
                                <a:latin typeface="Cambria Math" panose="02040503050406030204" pitchFamily="18" charset="0"/>
                              </a:rPr>
                            </m:ctrlPr>
                          </m:sSubPr>
                          <m:e>
                            <m:r>
                              <a:rPr lang="en-GB" b="1" i="1" dirty="0" smtClean="0">
                                <a:latin typeface="Cambria Math" panose="02040503050406030204" pitchFamily="18" charset="0"/>
                              </a:rPr>
                              <m:t>𝒍𝒐𝒈</m:t>
                            </m:r>
                          </m:e>
                          <m:sub>
                            <m:r>
                              <a:rPr lang="en-US" b="1" i="1" dirty="0" smtClean="0">
                                <a:latin typeface="Cambria Math" panose="02040503050406030204" pitchFamily="18" charset="0"/>
                              </a:rPr>
                              <m:t>𝟐</m:t>
                            </m:r>
                          </m:sub>
                        </m:sSub>
                        <m:r>
                          <a:rPr lang="en-US" b="1" i="1" dirty="0" smtClean="0">
                            <a:latin typeface="Cambria Math" panose="02040503050406030204" pitchFamily="18" charset="0"/>
                          </a:rPr>
                          <m:t>𝟐</m:t>
                        </m:r>
                      </m:sup>
                    </m:sSup>
                    <m:r>
                      <a:rPr lang="en-GB" b="1" i="1" dirty="0" smtClean="0">
                        <a:latin typeface="Cambria Math" panose="02040503050406030204" pitchFamily="18" charset="0"/>
                      </a:rPr>
                      <m:t>)=</m:t>
                    </m:r>
                    <m:r>
                      <a:rPr lang="en-GB" b="1" i="1" dirty="0" smtClean="0">
                        <a:latin typeface="Cambria Math" panose="02040503050406030204" pitchFamily="18" charset="0"/>
                        <a:ea typeface="Cambria Math" panose="02040503050406030204" pitchFamily="18" charset="0"/>
                      </a:rPr>
                      <m:t>𝜽</m:t>
                    </m:r>
                    <m:r>
                      <a:rPr lang="en-GB" b="1" i="1" dirty="0" smtClean="0">
                        <a:latin typeface="Cambria Math" panose="02040503050406030204" pitchFamily="18" charset="0"/>
                      </a:rPr>
                      <m:t>(</m:t>
                    </m:r>
                    <m:r>
                      <a:rPr lang="en-GB" b="1" i="1" dirty="0" smtClean="0">
                        <a:latin typeface="Cambria Math" panose="02040503050406030204" pitchFamily="18" charset="0"/>
                      </a:rPr>
                      <m:t>𝒏</m:t>
                    </m:r>
                    <m:r>
                      <a:rPr lang="en-GB" b="1" i="1" dirty="0" smtClean="0">
                        <a:latin typeface="Cambria Math" panose="02040503050406030204" pitchFamily="18" charset="0"/>
                      </a:rPr>
                      <m:t>)</m:t>
                    </m:r>
                  </m:oMath>
                </a14:m>
                <a:endParaRPr lang="en-GB" i="1" dirty="0"/>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533400" y="4343400"/>
                <a:ext cx="8458200" cy="1371599"/>
              </a:xfrm>
              <a:blipFill>
                <a:blip r:embed="rId3"/>
                <a:stretch>
                  <a:fillRect l="-865" t="-401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5</a:t>
            </a:fld>
            <a:endParaRPr lang="en-US" altLang="ar-EG"/>
          </a:p>
        </p:txBody>
      </p:sp>
      <p:pic>
        <p:nvPicPr>
          <p:cNvPr id="8" name="Picture 7">
            <a:extLst>
              <a:ext uri="{FF2B5EF4-FFF2-40B4-BE49-F238E27FC236}">
                <a16:creationId xmlns:a16="http://schemas.microsoft.com/office/drawing/2014/main" id="{21A0EFCA-B775-AD7D-686A-159F515796A8}"/>
              </a:ext>
            </a:extLst>
          </p:cNvPr>
          <p:cNvPicPr>
            <a:picLocks noChangeAspect="1"/>
          </p:cNvPicPr>
          <p:nvPr/>
        </p:nvPicPr>
        <p:blipFill>
          <a:blip r:embed="rId4"/>
          <a:stretch>
            <a:fillRect/>
          </a:stretch>
        </p:blipFill>
        <p:spPr>
          <a:xfrm>
            <a:off x="590550" y="2438400"/>
            <a:ext cx="7620000" cy="1466850"/>
          </a:xfrm>
          <a:prstGeom prst="rect">
            <a:avLst/>
          </a:prstGeom>
        </p:spPr>
      </p:pic>
      <p:pic>
        <p:nvPicPr>
          <p:cNvPr id="10" name="Picture 9">
            <a:extLst>
              <a:ext uri="{FF2B5EF4-FFF2-40B4-BE49-F238E27FC236}">
                <a16:creationId xmlns:a16="http://schemas.microsoft.com/office/drawing/2014/main" id="{29DAE4D0-A213-7E2A-A3E9-BC8232DDFFB8}"/>
              </a:ext>
            </a:extLst>
          </p:cNvPr>
          <p:cNvPicPr>
            <a:picLocks noChangeAspect="1"/>
          </p:cNvPicPr>
          <p:nvPr/>
        </p:nvPicPr>
        <p:blipFill>
          <a:blip r:embed="rId5"/>
          <a:stretch>
            <a:fillRect/>
          </a:stretch>
        </p:blipFill>
        <p:spPr>
          <a:xfrm>
            <a:off x="609600" y="1447800"/>
            <a:ext cx="3535069" cy="338137"/>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8EDFDFA-72BD-C112-5049-C8AFA1E8573F}"/>
                  </a:ext>
                </a:extLst>
              </p14:cNvPr>
              <p14:cNvContentPartPr/>
              <p14:nvPr/>
            </p14:nvContentPartPr>
            <p14:xfrm>
              <a:off x="4287240" y="118800"/>
              <a:ext cx="4647600" cy="4452120"/>
            </p14:xfrm>
          </p:contentPart>
        </mc:Choice>
        <mc:Fallback xmlns="">
          <p:pic>
            <p:nvPicPr>
              <p:cNvPr id="6" name="Ink 5">
                <a:extLst>
                  <a:ext uri="{FF2B5EF4-FFF2-40B4-BE49-F238E27FC236}">
                    <a16:creationId xmlns:a16="http://schemas.microsoft.com/office/drawing/2014/main" id="{F8EDFDFA-72BD-C112-5049-C8AFA1E8573F}"/>
                  </a:ext>
                </a:extLst>
              </p:cNvPr>
              <p:cNvPicPr/>
              <p:nvPr/>
            </p:nvPicPr>
            <p:blipFill>
              <a:blip r:embed="rId7"/>
              <a:stretch>
                <a:fillRect/>
              </a:stretch>
            </p:blipFill>
            <p:spPr>
              <a:xfrm>
                <a:off x="4277880" y="109440"/>
                <a:ext cx="4666320" cy="4470840"/>
              </a:xfrm>
              <a:prstGeom prst="rect">
                <a:avLst/>
              </a:prstGeom>
            </p:spPr>
          </p:pic>
        </mc:Fallback>
      </mc:AlternateContent>
    </p:spTree>
    <p:extLst>
      <p:ext uri="{BB962C8B-B14F-4D97-AF65-F5344CB8AC3E}">
        <p14:creationId xmlns:p14="http://schemas.microsoft.com/office/powerpoint/2010/main" val="4170084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err="1"/>
              <a:t>Mergesort</a:t>
            </a:r>
            <a:endParaRPr lang="en-GB"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6</a:t>
            </a:fld>
            <a:endParaRPr lang="en-US" altLang="ar-EG"/>
          </a:p>
        </p:txBody>
      </p:sp>
      <p:pic>
        <p:nvPicPr>
          <p:cNvPr id="7" name="Picture 6">
            <a:extLst>
              <a:ext uri="{FF2B5EF4-FFF2-40B4-BE49-F238E27FC236}">
                <a16:creationId xmlns:a16="http://schemas.microsoft.com/office/drawing/2014/main" id="{ABE4AECE-91D3-F039-3CFC-3661A6E437C4}"/>
              </a:ext>
            </a:extLst>
          </p:cNvPr>
          <p:cNvPicPr>
            <a:picLocks noChangeAspect="1"/>
          </p:cNvPicPr>
          <p:nvPr/>
        </p:nvPicPr>
        <p:blipFill>
          <a:blip r:embed="rId3"/>
          <a:stretch>
            <a:fillRect/>
          </a:stretch>
        </p:blipFill>
        <p:spPr>
          <a:xfrm>
            <a:off x="533400" y="1374088"/>
            <a:ext cx="8469092" cy="4112312"/>
          </a:xfrm>
          <a:prstGeom prst="rect">
            <a:avLst/>
          </a:prstGeom>
        </p:spPr>
      </p:pic>
    </p:spTree>
    <p:extLst>
      <p:ext uri="{BB962C8B-B14F-4D97-AF65-F5344CB8AC3E}">
        <p14:creationId xmlns:p14="http://schemas.microsoft.com/office/powerpoint/2010/main" val="50277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err="1"/>
              <a:t>Mergesort</a:t>
            </a:r>
            <a:endParaRPr lang="en-GB"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7</a:t>
            </a:fld>
            <a:endParaRPr lang="en-US" altLang="ar-EG"/>
          </a:p>
        </p:txBody>
      </p:sp>
      <p:pic>
        <p:nvPicPr>
          <p:cNvPr id="6" name="Picture 5">
            <a:extLst>
              <a:ext uri="{FF2B5EF4-FFF2-40B4-BE49-F238E27FC236}">
                <a16:creationId xmlns:a16="http://schemas.microsoft.com/office/drawing/2014/main" id="{0D90E8E7-93A3-75D3-94A2-731AA3B84387}"/>
              </a:ext>
            </a:extLst>
          </p:cNvPr>
          <p:cNvPicPr>
            <a:picLocks noChangeAspect="1"/>
          </p:cNvPicPr>
          <p:nvPr/>
        </p:nvPicPr>
        <p:blipFill>
          <a:blip r:embed="rId3"/>
          <a:stretch>
            <a:fillRect/>
          </a:stretch>
        </p:blipFill>
        <p:spPr>
          <a:xfrm>
            <a:off x="565150" y="1295400"/>
            <a:ext cx="8426450" cy="4739879"/>
          </a:xfrm>
          <a:prstGeom prst="rect">
            <a:avLst/>
          </a:prstGeom>
        </p:spPr>
      </p:pic>
    </p:spTree>
    <p:extLst>
      <p:ext uri="{BB962C8B-B14F-4D97-AF65-F5344CB8AC3E}">
        <p14:creationId xmlns:p14="http://schemas.microsoft.com/office/powerpoint/2010/main" val="312560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err="1"/>
              <a:t>Mergesort</a:t>
            </a:r>
            <a:endParaRPr lang="en-GB" dirty="0"/>
          </a:p>
        </p:txBody>
      </p:sp>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8</a:t>
            </a:fld>
            <a:endParaRPr lang="en-US" altLang="ar-EG"/>
          </a:p>
        </p:txBody>
      </p:sp>
      <p:pic>
        <p:nvPicPr>
          <p:cNvPr id="7" name="Picture 6">
            <a:extLst>
              <a:ext uri="{FF2B5EF4-FFF2-40B4-BE49-F238E27FC236}">
                <a16:creationId xmlns:a16="http://schemas.microsoft.com/office/drawing/2014/main" id="{60180E0E-2E88-C0CF-A225-018F039D2057}"/>
              </a:ext>
            </a:extLst>
          </p:cNvPr>
          <p:cNvPicPr>
            <a:picLocks noChangeAspect="1"/>
          </p:cNvPicPr>
          <p:nvPr/>
        </p:nvPicPr>
        <p:blipFill>
          <a:blip r:embed="rId3"/>
          <a:stretch>
            <a:fillRect/>
          </a:stretch>
        </p:blipFill>
        <p:spPr>
          <a:xfrm>
            <a:off x="2689226" y="1168401"/>
            <a:ext cx="3857186" cy="52578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49C5DD7-2F41-5D4E-C55E-38EAAC5B834C}"/>
                  </a:ext>
                </a:extLst>
              </p14:cNvPr>
              <p14:cNvContentPartPr/>
              <p14:nvPr/>
            </p14:nvContentPartPr>
            <p14:xfrm>
              <a:off x="6781320" y="2020320"/>
              <a:ext cx="2088360" cy="4500360"/>
            </p14:xfrm>
          </p:contentPart>
        </mc:Choice>
        <mc:Fallback xmlns="">
          <p:pic>
            <p:nvPicPr>
              <p:cNvPr id="3" name="Ink 2">
                <a:extLst>
                  <a:ext uri="{FF2B5EF4-FFF2-40B4-BE49-F238E27FC236}">
                    <a16:creationId xmlns:a16="http://schemas.microsoft.com/office/drawing/2014/main" id="{549C5DD7-2F41-5D4E-C55E-38EAAC5B834C}"/>
                  </a:ext>
                </a:extLst>
              </p:cNvPr>
              <p:cNvPicPr/>
              <p:nvPr/>
            </p:nvPicPr>
            <p:blipFill>
              <a:blip r:embed="rId5"/>
              <a:stretch>
                <a:fillRect/>
              </a:stretch>
            </p:blipFill>
            <p:spPr>
              <a:xfrm>
                <a:off x="6771960" y="2010960"/>
                <a:ext cx="2107080" cy="4519080"/>
              </a:xfrm>
              <a:prstGeom prst="rect">
                <a:avLst/>
              </a:prstGeom>
            </p:spPr>
          </p:pic>
        </mc:Fallback>
      </mc:AlternateContent>
    </p:spTree>
    <p:extLst>
      <p:ext uri="{BB962C8B-B14F-4D97-AF65-F5344CB8AC3E}">
        <p14:creationId xmlns:p14="http://schemas.microsoft.com/office/powerpoint/2010/main" val="249820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BD5F-836B-CC15-D375-EA7BB2E02BDA}"/>
              </a:ext>
            </a:extLst>
          </p:cNvPr>
          <p:cNvSpPr>
            <a:spLocks noGrp="1"/>
          </p:cNvSpPr>
          <p:nvPr>
            <p:ph type="title"/>
          </p:nvPr>
        </p:nvSpPr>
        <p:spPr/>
        <p:txBody>
          <a:bodyPr/>
          <a:lstStyle/>
          <a:p>
            <a:r>
              <a:rPr lang="en-GB" dirty="0" err="1"/>
              <a:t>Mergesort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B213E-D36E-1DD5-01E2-ED9CC5AF9D41}"/>
                  </a:ext>
                </a:extLst>
              </p:cNvPr>
              <p:cNvSpPr>
                <a:spLocks noGrp="1"/>
              </p:cNvSpPr>
              <p:nvPr>
                <p:ph idx="1"/>
              </p:nvPr>
            </p:nvSpPr>
            <p:spPr>
              <a:xfrm>
                <a:off x="533400" y="1219200"/>
                <a:ext cx="8458200" cy="5181600"/>
              </a:xfrm>
            </p:spPr>
            <p:txBody>
              <a:bodyPr/>
              <a:lstStyle/>
              <a:p>
                <a:r>
                  <a:rPr lang="en-GB" dirty="0"/>
                  <a:t>How efficient is </a:t>
                </a:r>
                <a:r>
                  <a:rPr lang="en-GB" dirty="0" err="1"/>
                  <a:t>mergesort</a:t>
                </a:r>
                <a:r>
                  <a:rPr lang="en-GB" dirty="0"/>
                  <a:t>?</a:t>
                </a:r>
              </a:p>
              <a:p>
                <a:endParaRPr lang="en-GB" dirty="0"/>
              </a:p>
              <a:p>
                <a14:m>
                  <m:oMath xmlns:m="http://schemas.openxmlformats.org/officeDocument/2006/math">
                    <m:r>
                      <a:rPr lang="pt-BR" dirty="0">
                        <a:latin typeface="Cambria Math" panose="02040503050406030204" pitchFamily="18" charset="0"/>
                      </a:rPr>
                      <m:t>𝑪</m:t>
                    </m:r>
                    <m:r>
                      <a:rPr lang="pt-BR" dirty="0">
                        <a:latin typeface="Cambria Math" panose="02040503050406030204" pitchFamily="18" charset="0"/>
                      </a:rPr>
                      <m:t>(</m:t>
                    </m:r>
                    <m:r>
                      <a:rPr lang="pt-BR" dirty="0">
                        <a:latin typeface="Cambria Math" panose="02040503050406030204" pitchFamily="18" charset="0"/>
                      </a:rPr>
                      <m:t>𝒏</m:t>
                    </m:r>
                    <m:r>
                      <a:rPr lang="pt-BR" dirty="0">
                        <a:latin typeface="Cambria Math" panose="02040503050406030204" pitchFamily="18" charset="0"/>
                      </a:rPr>
                      <m:t>) = </m:t>
                    </m:r>
                    <m:r>
                      <a:rPr lang="pt-BR" dirty="0">
                        <a:latin typeface="Cambria Math" panose="02040503050406030204" pitchFamily="18" charset="0"/>
                      </a:rPr>
                      <m:t>𝟐</m:t>
                    </m:r>
                    <m:r>
                      <a:rPr lang="pt-BR" dirty="0">
                        <a:latin typeface="Cambria Math" panose="02040503050406030204" pitchFamily="18" charset="0"/>
                      </a:rPr>
                      <m:t>𝑪</m:t>
                    </m:r>
                    <m:r>
                      <a:rPr lang="pt-BR" dirty="0">
                        <a:latin typeface="Cambria Math" panose="02040503050406030204" pitchFamily="18" charset="0"/>
                      </a:rPr>
                      <m:t>(</m:t>
                    </m:r>
                    <m:r>
                      <a:rPr lang="pt-BR" dirty="0">
                        <a:latin typeface="Cambria Math" panose="02040503050406030204" pitchFamily="18" charset="0"/>
                      </a:rPr>
                      <m:t>𝒏</m:t>
                    </m:r>
                    <m:r>
                      <a:rPr lang="pt-BR" dirty="0">
                        <a:latin typeface="Cambria Math" panose="02040503050406030204" pitchFamily="18" charset="0"/>
                      </a:rPr>
                      <m:t>/</m:t>
                    </m:r>
                    <m:r>
                      <a:rPr lang="pt-BR" dirty="0">
                        <a:latin typeface="Cambria Math" panose="02040503050406030204" pitchFamily="18" charset="0"/>
                      </a:rPr>
                      <m:t>𝟐</m:t>
                    </m:r>
                    <m:r>
                      <a:rPr lang="pt-BR" dirty="0">
                        <a:latin typeface="Cambria Math" panose="02040503050406030204" pitchFamily="18" charset="0"/>
                      </a:rPr>
                      <m:t>) + </m:t>
                    </m:r>
                    <m:sSub>
                      <m:sSubPr>
                        <m:ctrlPr>
                          <a:rPr lang="pt-BR" i="1" dirty="0">
                            <a:latin typeface="Cambria Math" panose="02040503050406030204" pitchFamily="18" charset="0"/>
                          </a:rPr>
                        </m:ctrlPr>
                      </m:sSubPr>
                      <m:e>
                        <m:r>
                          <a:rPr lang="pt-BR" dirty="0">
                            <a:latin typeface="Cambria Math" panose="02040503050406030204" pitchFamily="18" charset="0"/>
                          </a:rPr>
                          <m:t>𝑪</m:t>
                        </m:r>
                      </m:e>
                      <m:sub>
                        <m:r>
                          <a:rPr lang="pt-BR" dirty="0">
                            <a:latin typeface="Cambria Math" panose="02040503050406030204" pitchFamily="18" charset="0"/>
                          </a:rPr>
                          <m:t>𝒎𝒆𝒓𝒈𝒆</m:t>
                        </m:r>
                      </m:sub>
                    </m:sSub>
                    <m:r>
                      <a:rPr lang="pt-BR" dirty="0">
                        <a:latin typeface="Cambria Math" panose="02040503050406030204" pitchFamily="18" charset="0"/>
                      </a:rPr>
                      <m:t> (</m:t>
                    </m:r>
                    <m:r>
                      <a:rPr lang="pt-BR" dirty="0">
                        <a:latin typeface="Cambria Math" panose="02040503050406030204" pitchFamily="18" charset="0"/>
                      </a:rPr>
                      <m:t>𝒏</m:t>
                    </m:r>
                    <m:r>
                      <a:rPr lang="pt-BR" dirty="0">
                        <a:latin typeface="Cambria Math" panose="02040503050406030204" pitchFamily="18" charset="0"/>
                      </a:rPr>
                      <m:t>)</m:t>
                    </m:r>
                  </m:oMath>
                </a14:m>
                <a:r>
                  <a:rPr lang="pt-BR" dirty="0"/>
                  <a:t> for </a:t>
                </a:r>
                <a14:m>
                  <m:oMath xmlns:m="http://schemas.openxmlformats.org/officeDocument/2006/math">
                    <m:r>
                      <a:rPr lang="pt-BR" dirty="0">
                        <a:latin typeface="Cambria Math" panose="02040503050406030204" pitchFamily="18" charset="0"/>
                      </a:rPr>
                      <m:t>𝒏</m:t>
                    </m:r>
                    <m:r>
                      <a:rPr lang="pt-BR" dirty="0">
                        <a:latin typeface="Cambria Math" panose="02040503050406030204" pitchFamily="18" charset="0"/>
                      </a:rPr>
                      <m:t> &gt; </m:t>
                    </m:r>
                    <m:r>
                      <a:rPr lang="pt-BR" dirty="0">
                        <a:latin typeface="Cambria Math" panose="02040503050406030204" pitchFamily="18" charset="0"/>
                      </a:rPr>
                      <m:t>𝟏</m:t>
                    </m:r>
                    <m:r>
                      <a:rPr lang="pt-BR" dirty="0">
                        <a:latin typeface="Cambria Math" panose="02040503050406030204" pitchFamily="18" charset="0"/>
                      </a:rPr>
                      <m:t>, </m:t>
                    </m:r>
                    <m:r>
                      <a:rPr lang="pt-BR" dirty="0">
                        <a:latin typeface="Cambria Math" panose="02040503050406030204" pitchFamily="18" charset="0"/>
                      </a:rPr>
                      <m:t>𝑪</m:t>
                    </m:r>
                    <m:r>
                      <a:rPr lang="pt-BR" dirty="0">
                        <a:latin typeface="Cambria Math" panose="02040503050406030204" pitchFamily="18" charset="0"/>
                      </a:rPr>
                      <m:t>(</m:t>
                    </m:r>
                    <m:r>
                      <a:rPr lang="pt-BR" dirty="0">
                        <a:latin typeface="Cambria Math" panose="02040503050406030204" pitchFamily="18" charset="0"/>
                      </a:rPr>
                      <m:t>𝟏</m:t>
                    </m:r>
                    <m:r>
                      <a:rPr lang="pt-BR" dirty="0">
                        <a:latin typeface="Cambria Math" panose="02040503050406030204" pitchFamily="18" charset="0"/>
                      </a:rPr>
                      <m:t>) = </m:t>
                    </m:r>
                    <m:r>
                      <a:rPr lang="pt-BR" dirty="0">
                        <a:latin typeface="Cambria Math" panose="02040503050406030204" pitchFamily="18" charset="0"/>
                      </a:rPr>
                      <m:t>𝟎</m:t>
                    </m:r>
                  </m:oMath>
                </a14:m>
                <a:endParaRPr lang="en-GB" dirty="0"/>
              </a:p>
              <a:p>
                <a:endParaRPr lang="en-GB" dirty="0"/>
              </a:p>
              <a:p>
                <a14:m>
                  <m:oMath xmlns:m="http://schemas.openxmlformats.org/officeDocument/2006/math">
                    <m:sSub>
                      <m:sSubPr>
                        <m:ctrlPr>
                          <a:rPr lang="pt-BR" i="1" dirty="0">
                            <a:latin typeface="Cambria Math" panose="02040503050406030204" pitchFamily="18" charset="0"/>
                          </a:rPr>
                        </m:ctrlPr>
                      </m:sSubPr>
                      <m:e>
                        <m:r>
                          <a:rPr lang="pt-BR" dirty="0">
                            <a:latin typeface="Cambria Math" panose="02040503050406030204" pitchFamily="18" charset="0"/>
                          </a:rPr>
                          <m:t>𝑪</m:t>
                        </m:r>
                      </m:e>
                      <m:sub>
                        <m:r>
                          <a:rPr lang="en-US" dirty="0">
                            <a:latin typeface="Cambria Math" panose="02040503050406030204" pitchFamily="18" charset="0"/>
                          </a:rPr>
                          <m:t>𝒘𝒐𝒓𝒔𝒕</m:t>
                        </m:r>
                      </m:sub>
                    </m:sSub>
                    <m:d>
                      <m:dPr>
                        <m:ctrlPr>
                          <a:rPr lang="pt-BR" i="1" dirty="0">
                            <a:latin typeface="Cambria Math" panose="02040503050406030204" pitchFamily="18" charset="0"/>
                          </a:rPr>
                        </m:ctrlPr>
                      </m:dPr>
                      <m:e>
                        <m:r>
                          <a:rPr lang="pt-BR" dirty="0">
                            <a:latin typeface="Cambria Math" panose="02040503050406030204" pitchFamily="18" charset="0"/>
                          </a:rPr>
                          <m:t>𝒏</m:t>
                        </m:r>
                      </m:e>
                    </m:d>
                    <m:r>
                      <a:rPr lang="pt-BR" dirty="0">
                        <a:latin typeface="Cambria Math" panose="02040503050406030204" pitchFamily="18" charset="0"/>
                      </a:rPr>
                      <m:t>= </m:t>
                    </m:r>
                    <m:r>
                      <a:rPr lang="pt-BR" dirty="0">
                        <a:latin typeface="Cambria Math" panose="02040503050406030204" pitchFamily="18" charset="0"/>
                      </a:rPr>
                      <m:t>𝟐</m:t>
                    </m:r>
                    <m:sSub>
                      <m:sSubPr>
                        <m:ctrlPr>
                          <a:rPr lang="pt-BR" i="1" dirty="0">
                            <a:latin typeface="Cambria Math" panose="02040503050406030204" pitchFamily="18" charset="0"/>
                          </a:rPr>
                        </m:ctrlPr>
                      </m:sSubPr>
                      <m:e>
                        <m:r>
                          <a:rPr lang="pt-BR" dirty="0">
                            <a:latin typeface="Cambria Math" panose="02040503050406030204" pitchFamily="18" charset="0"/>
                          </a:rPr>
                          <m:t>𝑪</m:t>
                        </m:r>
                      </m:e>
                      <m:sub>
                        <m:r>
                          <a:rPr lang="en-US" dirty="0">
                            <a:latin typeface="Cambria Math" panose="02040503050406030204" pitchFamily="18" charset="0"/>
                          </a:rPr>
                          <m:t>𝒘𝒐𝒓𝒔𝒕</m:t>
                        </m:r>
                      </m:sub>
                    </m:sSub>
                    <m:d>
                      <m:dPr>
                        <m:ctrlPr>
                          <a:rPr lang="pt-BR" i="1" dirty="0">
                            <a:latin typeface="Cambria Math" panose="02040503050406030204" pitchFamily="18" charset="0"/>
                          </a:rPr>
                        </m:ctrlPr>
                      </m:dPr>
                      <m:e>
                        <m:f>
                          <m:fPr>
                            <m:ctrlPr>
                              <a:rPr lang="pt-BR" i="1" dirty="0">
                                <a:latin typeface="Cambria Math" panose="02040503050406030204" pitchFamily="18" charset="0"/>
                              </a:rPr>
                            </m:ctrlPr>
                          </m:fPr>
                          <m:num>
                            <m:r>
                              <a:rPr lang="pt-BR" dirty="0">
                                <a:latin typeface="Cambria Math" panose="02040503050406030204" pitchFamily="18" charset="0"/>
                              </a:rPr>
                              <m:t>𝒏</m:t>
                            </m:r>
                          </m:num>
                          <m:den>
                            <m:r>
                              <a:rPr lang="pt-BR" dirty="0">
                                <a:latin typeface="Cambria Math" panose="02040503050406030204" pitchFamily="18" charset="0"/>
                              </a:rPr>
                              <m:t>𝟐</m:t>
                            </m:r>
                          </m:den>
                        </m:f>
                      </m:e>
                    </m:d>
                    <m:r>
                      <a:rPr lang="pt-BR" dirty="0">
                        <a:latin typeface="Cambria Math" panose="02040503050406030204" pitchFamily="18" charset="0"/>
                      </a:rPr>
                      <m:t>+</m:t>
                    </m:r>
                    <m:r>
                      <a:rPr lang="en-US" dirty="0">
                        <a:latin typeface="Cambria Math" panose="02040503050406030204" pitchFamily="18" charset="0"/>
                      </a:rPr>
                      <m:t>𝒏</m:t>
                    </m:r>
                    <m:r>
                      <a:rPr lang="en-US" dirty="0">
                        <a:latin typeface="Cambria Math" panose="02040503050406030204" pitchFamily="18" charset="0"/>
                      </a:rPr>
                      <m:t>−</m:t>
                    </m:r>
                    <m:r>
                      <a:rPr lang="en-US" dirty="0">
                        <a:latin typeface="Cambria Math" panose="02040503050406030204" pitchFamily="18" charset="0"/>
                      </a:rPr>
                      <m:t>𝟏</m:t>
                    </m:r>
                  </m:oMath>
                </a14:m>
                <a:endParaRPr lang="pt-BR" dirty="0"/>
              </a:p>
              <a:p>
                <a:endParaRPr lang="pt-BR" dirty="0"/>
              </a:p>
              <a:p>
                <a:r>
                  <a:rPr lang="en-US" dirty="0"/>
                  <a:t>A</a:t>
                </a:r>
                <a:r>
                  <a:rPr lang="en-GB" dirty="0" err="1"/>
                  <a:t>ccording</a:t>
                </a:r>
                <a:r>
                  <a:rPr lang="en-GB" dirty="0"/>
                  <a:t> to the Master Theorem, </a:t>
                </a:r>
                <a14:m>
                  <m:oMath xmlns:m="http://schemas.openxmlformats.org/officeDocument/2006/math">
                    <m:sSub>
                      <m:sSubPr>
                        <m:ctrlPr>
                          <a:rPr lang="pt-BR" i="1" dirty="0">
                            <a:latin typeface="Cambria Math" panose="02040503050406030204" pitchFamily="18" charset="0"/>
                          </a:rPr>
                        </m:ctrlPr>
                      </m:sSubPr>
                      <m:e>
                        <m:r>
                          <a:rPr lang="pt-BR" dirty="0">
                            <a:latin typeface="Cambria Math" panose="02040503050406030204" pitchFamily="18" charset="0"/>
                          </a:rPr>
                          <m:t>𝑪</m:t>
                        </m:r>
                      </m:e>
                      <m:sub>
                        <m:r>
                          <a:rPr lang="en-US" dirty="0">
                            <a:latin typeface="Cambria Math" panose="02040503050406030204" pitchFamily="18" charset="0"/>
                          </a:rPr>
                          <m:t>𝒘𝒐𝒓𝒔𝒕</m:t>
                        </m:r>
                      </m:sub>
                    </m:sSub>
                    <m:d>
                      <m:dPr>
                        <m:ctrlPr>
                          <a:rPr lang="pt-BR" i="1" dirty="0">
                            <a:latin typeface="Cambria Math" panose="02040503050406030204" pitchFamily="18" charset="0"/>
                          </a:rPr>
                        </m:ctrlPr>
                      </m:dPr>
                      <m:e>
                        <m:r>
                          <a:rPr lang="pt-BR" dirty="0">
                            <a:latin typeface="Cambria Math" panose="02040503050406030204" pitchFamily="18" charset="0"/>
                          </a:rPr>
                          <m:t>𝒏</m:t>
                        </m:r>
                      </m:e>
                    </m:d>
                    <m:r>
                      <a:rPr lang="pt-BR" dirty="0">
                        <a:latin typeface="Cambria Math" panose="02040503050406030204" pitchFamily="18" charset="0"/>
                      </a:rPr>
                      <m:t>∈</m:t>
                    </m:r>
                    <m:r>
                      <a:rPr lang="en-GB" dirty="0">
                        <a:latin typeface="Cambria Math" panose="02040503050406030204" pitchFamily="18" charset="0"/>
                      </a:rPr>
                      <m:t>𝜽</m:t>
                    </m:r>
                    <m:r>
                      <a:rPr lang="en-GB" dirty="0">
                        <a:latin typeface="Cambria Math" panose="02040503050406030204" pitchFamily="18" charset="0"/>
                      </a:rPr>
                      <m:t>(</m:t>
                    </m:r>
                    <m:r>
                      <a:rPr lang="en-US" dirty="0">
                        <a:latin typeface="Cambria Math" panose="02040503050406030204" pitchFamily="18" charset="0"/>
                      </a:rPr>
                      <m:t>𝒏</m:t>
                    </m:r>
                    <m:r>
                      <a:rPr lang="en-US" dirty="0">
                        <a:latin typeface="Cambria Math" panose="02040503050406030204" pitchFamily="18" charset="0"/>
                      </a:rPr>
                      <m:t> </m:t>
                    </m:r>
                    <m:r>
                      <a:rPr lang="en-US" dirty="0">
                        <a:latin typeface="Cambria Math" panose="02040503050406030204" pitchFamily="18" charset="0"/>
                      </a:rPr>
                      <m:t>𝒍𝒐𝒈</m:t>
                    </m:r>
                    <m:r>
                      <a:rPr lang="en-US" dirty="0">
                        <a:latin typeface="Cambria Math" panose="02040503050406030204" pitchFamily="18" charset="0"/>
                      </a:rPr>
                      <m:t> </m:t>
                    </m:r>
                    <m:r>
                      <a:rPr lang="en-US" dirty="0">
                        <a:latin typeface="Cambria Math" panose="02040503050406030204" pitchFamily="18" charset="0"/>
                      </a:rPr>
                      <m:t>𝒏</m:t>
                    </m:r>
                    <m:r>
                      <a:rPr lang="en-GB" dirty="0">
                        <a:latin typeface="Cambria Math" panose="02040503050406030204" pitchFamily="18" charset="0"/>
                      </a:rPr>
                      <m:t>)</m:t>
                    </m:r>
                  </m:oMath>
                </a14:m>
                <a:endParaRPr lang="en-GB" dirty="0"/>
              </a:p>
              <a:p>
                <a:endParaRPr lang="en-GB" dirty="0"/>
              </a:p>
              <a:p>
                <a:r>
                  <a:rPr lang="en-GB" dirty="0"/>
                  <a:t>The exact solution to the worst-case recurrence is </a:t>
                </a:r>
              </a:p>
              <a:p>
                <a:pPr marL="0" indent="0">
                  <a:buNone/>
                </a:pPr>
                <a:r>
                  <a:rPr lang="pt-BR" dirty="0"/>
                  <a:t>	</a:t>
                </a:r>
                <a14:m>
                  <m:oMath xmlns:m="http://schemas.openxmlformats.org/officeDocument/2006/math">
                    <m:sSub>
                      <m:sSubPr>
                        <m:ctrlPr>
                          <a:rPr lang="pt-BR" i="1" dirty="0">
                            <a:latin typeface="Cambria Math" panose="02040503050406030204" pitchFamily="18" charset="0"/>
                          </a:rPr>
                        </m:ctrlPr>
                      </m:sSubPr>
                      <m:e>
                        <m:r>
                          <a:rPr lang="pt-BR" dirty="0">
                            <a:latin typeface="Cambria Math" panose="02040503050406030204" pitchFamily="18" charset="0"/>
                          </a:rPr>
                          <m:t>𝑪</m:t>
                        </m:r>
                      </m:e>
                      <m:sub>
                        <m:r>
                          <a:rPr lang="en-US" dirty="0">
                            <a:latin typeface="Cambria Math" panose="02040503050406030204" pitchFamily="18" charset="0"/>
                          </a:rPr>
                          <m:t>𝒘𝒐𝒓𝒔𝒕</m:t>
                        </m:r>
                      </m:sub>
                    </m:sSub>
                    <m:d>
                      <m:dPr>
                        <m:ctrlPr>
                          <a:rPr lang="pt-BR" i="1" dirty="0">
                            <a:latin typeface="Cambria Math" panose="02040503050406030204" pitchFamily="18" charset="0"/>
                          </a:rPr>
                        </m:ctrlPr>
                      </m:dPr>
                      <m:e>
                        <m:r>
                          <a:rPr lang="pt-BR" dirty="0">
                            <a:latin typeface="Cambria Math" panose="02040503050406030204" pitchFamily="18" charset="0"/>
                          </a:rPr>
                          <m:t>𝒏</m:t>
                        </m:r>
                      </m:e>
                    </m:d>
                    <m:r>
                      <a:rPr lang="pt-BR" dirty="0">
                        <a:latin typeface="Cambria Math" panose="02040503050406030204" pitchFamily="18" charset="0"/>
                      </a:rPr>
                      <m:t>=</m:t>
                    </m:r>
                  </m:oMath>
                </a14:m>
                <a:r>
                  <a:rPr lang="en-GB" dirty="0"/>
                  <a:t> </a:t>
                </a:r>
                <a14:m>
                  <m:oMath xmlns:m="http://schemas.openxmlformats.org/officeDocument/2006/math">
                    <m:r>
                      <a:rPr lang="en-US" dirty="0">
                        <a:latin typeface="Cambria Math" panose="02040503050406030204" pitchFamily="18" charset="0"/>
                      </a:rPr>
                      <m:t>𝒏</m:t>
                    </m:r>
                    <m:func>
                      <m:funcPr>
                        <m:ctrlPr>
                          <a:rPr lang="en-US" i="1" dirty="0">
                            <a:latin typeface="Cambria Math" panose="02040503050406030204" pitchFamily="18" charset="0"/>
                          </a:rPr>
                        </m:ctrlPr>
                      </m:funcPr>
                      <m:fName>
                        <m:r>
                          <a:rPr lang="en-US" dirty="0">
                            <a:latin typeface="Cambria Math" panose="02040503050406030204" pitchFamily="18" charset="0"/>
                          </a:rPr>
                          <m:t>𝐥𝐨𝐠</m:t>
                        </m:r>
                      </m:fName>
                      <m:e>
                        <m:r>
                          <a:rPr lang="en-US" dirty="0">
                            <a:latin typeface="Cambria Math" panose="02040503050406030204" pitchFamily="18" charset="0"/>
                          </a:rPr>
                          <m:t>𝒏</m:t>
                        </m:r>
                      </m:e>
                    </m:func>
                    <m:r>
                      <a:rPr lang="en-US" dirty="0">
                        <a:latin typeface="Cambria Math" panose="02040503050406030204" pitchFamily="18" charset="0"/>
                      </a:rPr>
                      <m:t> −</m:t>
                    </m:r>
                    <m:r>
                      <a:rPr lang="en-US" dirty="0">
                        <a:latin typeface="Cambria Math" panose="02040503050406030204" pitchFamily="18" charset="0"/>
                      </a:rPr>
                      <m:t>𝒏</m:t>
                    </m:r>
                    <m:r>
                      <a:rPr lang="en-US" dirty="0">
                        <a:latin typeface="Cambria Math" panose="02040503050406030204" pitchFamily="18" charset="0"/>
                      </a:rPr>
                      <m:t>+</m:t>
                    </m:r>
                    <m:r>
                      <a:rPr lang="en-US" dirty="0">
                        <a:latin typeface="Cambria Math" panose="02040503050406030204" pitchFamily="18" charset="0"/>
                      </a:rPr>
                      <m:t>𝟏</m:t>
                    </m:r>
                  </m:oMath>
                </a14:m>
                <a:endParaRPr lang="en-GB" dirty="0"/>
              </a:p>
            </p:txBody>
          </p:sp>
        </mc:Choice>
        <mc:Fallback xmlns="">
          <p:sp>
            <p:nvSpPr>
              <p:cNvPr id="3" name="Content Placeholder 2">
                <a:extLst>
                  <a:ext uri="{FF2B5EF4-FFF2-40B4-BE49-F238E27FC236}">
                    <a16:creationId xmlns:a16="http://schemas.microsoft.com/office/drawing/2014/main" id="{A5AB213E-D36E-1DD5-01E2-ED9CC5AF9D41}"/>
                  </a:ext>
                </a:extLst>
              </p:cNvPr>
              <p:cNvSpPr>
                <a:spLocks noGrp="1" noRot="1" noChangeAspect="1" noMove="1" noResize="1" noEditPoints="1" noAdjustHandles="1" noChangeArrowheads="1" noChangeShapeType="1" noTextEdit="1"/>
              </p:cNvSpPr>
              <p:nvPr>
                <p:ph idx="1"/>
              </p:nvPr>
            </p:nvSpPr>
            <p:spPr>
              <a:xfrm>
                <a:off x="533400" y="1219200"/>
                <a:ext cx="8458200" cy="5181600"/>
              </a:xfrm>
              <a:blipFill>
                <a:blip r:embed="rId3"/>
                <a:stretch>
                  <a:fillRect l="-865" t="-10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91CEB27E-40DB-73F6-74E3-4A3664577D5E}"/>
              </a:ext>
            </a:extLst>
          </p:cNvPr>
          <p:cNvSpPr>
            <a:spLocks noGrp="1"/>
          </p:cNvSpPr>
          <p:nvPr>
            <p:ph type="ftr" sz="quarter" idx="11"/>
          </p:nvPr>
        </p:nvSpPr>
        <p:spPr/>
        <p:txBody>
          <a:bodyPr/>
          <a:lstStyle/>
          <a:p>
            <a:pPr>
              <a:defRPr/>
            </a:pPr>
            <a:r>
              <a:rPr lang="en-US" altLang="ar-EG"/>
              <a:t>A. Levitin “Introduction to the Design &amp; Analysis of Algorithms,” 3rd ed., Ch. 5 ©2012 Pearson Education, Inc. Upper Saddle River, NJ. All Rights Reserved. </a:t>
            </a:r>
          </a:p>
        </p:txBody>
      </p:sp>
      <p:sp>
        <p:nvSpPr>
          <p:cNvPr id="5" name="Slide Number Placeholder 4">
            <a:extLst>
              <a:ext uri="{FF2B5EF4-FFF2-40B4-BE49-F238E27FC236}">
                <a16:creationId xmlns:a16="http://schemas.microsoft.com/office/drawing/2014/main" id="{732F510A-3600-9196-9DD5-BBA75C2FE702}"/>
              </a:ext>
            </a:extLst>
          </p:cNvPr>
          <p:cNvSpPr>
            <a:spLocks noGrp="1"/>
          </p:cNvSpPr>
          <p:nvPr>
            <p:ph type="sldNum" sz="quarter" idx="12"/>
          </p:nvPr>
        </p:nvSpPr>
        <p:spPr/>
        <p:txBody>
          <a:bodyPr/>
          <a:lstStyle/>
          <a:p>
            <a:fld id="{C3C8BB45-2FA6-422A-A283-7A6862F4A448}" type="slidenum">
              <a:rPr lang="en-US" altLang="ar-EG" smtClean="0"/>
              <a:pPr/>
              <a:t>9</a:t>
            </a:fld>
            <a:endParaRPr lang="en-US" altLang="ar-EG"/>
          </a:p>
        </p:txBody>
      </p:sp>
    </p:spTree>
    <p:extLst>
      <p:ext uri="{BB962C8B-B14F-4D97-AF65-F5344CB8AC3E}">
        <p14:creationId xmlns:p14="http://schemas.microsoft.com/office/powerpoint/2010/main" val="3285112650"/>
      </p:ext>
    </p:extLst>
  </p:cSld>
  <p:clrMapOvr>
    <a:masterClrMapping/>
  </p:clrMapOvr>
</p:sld>
</file>

<file path=ppt/theme/theme1.xml><?xml version="1.0" encoding="utf-8"?>
<a:theme xmlns:a="http://schemas.openxmlformats.org/drawingml/2006/main" name="CS1">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Designs\CS1.pot</Template>
  <TotalTime>9269</TotalTime>
  <Words>7244</Words>
  <Application>Microsoft Office PowerPoint</Application>
  <PresentationFormat>On-screen Show (4:3)</PresentationFormat>
  <Paragraphs>274</Paragraphs>
  <Slides>30</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Narrow</vt:lpstr>
      <vt:lpstr>B Frutiger Bold</vt:lpstr>
      <vt:lpstr>Cambria Math</vt:lpstr>
      <vt:lpstr>Monotype Sorts</vt:lpstr>
      <vt:lpstr>MTMI</vt:lpstr>
      <vt:lpstr>Times New Roman</vt:lpstr>
      <vt:lpstr>TimesTen-Roman</vt:lpstr>
      <vt:lpstr>Wingdings</vt:lpstr>
      <vt:lpstr>CS1</vt:lpstr>
      <vt:lpstr>PowerPoint Presentation</vt:lpstr>
      <vt:lpstr>Introduction</vt:lpstr>
      <vt:lpstr>PowerPoint Presentation</vt:lpstr>
      <vt:lpstr>Introduction</vt:lpstr>
      <vt:lpstr>Introduction</vt:lpstr>
      <vt:lpstr>Mergesort</vt:lpstr>
      <vt:lpstr>Mergesort</vt:lpstr>
      <vt:lpstr>Mergesort</vt:lpstr>
      <vt:lpstr>Mergesort</vt:lpstr>
      <vt:lpstr>Mergesort</vt:lpstr>
      <vt:lpstr>Quicksort</vt:lpstr>
      <vt:lpstr>Quicksort</vt:lpstr>
      <vt:lpstr>Quicksort</vt:lpstr>
      <vt:lpstr>Quicksort</vt:lpstr>
      <vt:lpstr>Quicksort</vt:lpstr>
      <vt:lpstr>Quicksort</vt:lpstr>
      <vt:lpstr>Binary Tree Traversals</vt:lpstr>
      <vt:lpstr>Binary Tree Traversals</vt:lpstr>
      <vt:lpstr>Binary Tree Traversals</vt:lpstr>
      <vt:lpstr>Binary Tree Traversals</vt:lpstr>
      <vt:lpstr>Multiplication of Large Integers</vt:lpstr>
      <vt:lpstr>Multiplication of Large Integers</vt:lpstr>
      <vt:lpstr>Multiplication of Large Integers</vt:lpstr>
      <vt:lpstr>Multiplication of Large Integers</vt:lpstr>
      <vt:lpstr>The Closest-Pair Problem</vt:lpstr>
      <vt:lpstr>The Closest-Pair Problem</vt:lpstr>
      <vt:lpstr>Convex-Hull Problem</vt:lpstr>
      <vt:lpstr>Convex-Hull Problem</vt:lpstr>
      <vt:lpstr>Convex-Hull Problem</vt:lpstr>
      <vt:lpstr>Convex-Hull Problem</vt:lpstr>
    </vt:vector>
  </TitlesOfParts>
  <Company>Villanova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Divide-and-Conquer</dc:title>
  <dc:creator>Anany Levitin</dc:creator>
  <cp:lastModifiedBy>Wael Zakaria</cp:lastModifiedBy>
  <cp:revision>243</cp:revision>
  <dcterms:created xsi:type="dcterms:W3CDTF">1999-08-23T17:38:43Z</dcterms:created>
  <dcterms:modified xsi:type="dcterms:W3CDTF">2023-05-09T10:54:01Z</dcterms:modified>
</cp:coreProperties>
</file>